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27"/>
  </p:notesMasterIdLst>
  <p:handoutMasterIdLst>
    <p:handoutMasterId r:id="rId28"/>
  </p:handoutMasterIdLst>
  <p:sldIdLst>
    <p:sldId id="272" r:id="rId2"/>
    <p:sldId id="273" r:id="rId3"/>
    <p:sldId id="274" r:id="rId4"/>
    <p:sldId id="275" r:id="rId5"/>
    <p:sldId id="276" r:id="rId6"/>
    <p:sldId id="277" r:id="rId7"/>
    <p:sldId id="278" r:id="rId8"/>
    <p:sldId id="279" r:id="rId9"/>
    <p:sldId id="280" r:id="rId10"/>
    <p:sldId id="281" r:id="rId11"/>
    <p:sldId id="282" r:id="rId12"/>
    <p:sldId id="283" r:id="rId13"/>
    <p:sldId id="284" r:id="rId14"/>
    <p:sldId id="285" r:id="rId15"/>
    <p:sldId id="286" r:id="rId16"/>
    <p:sldId id="287" r:id="rId17"/>
    <p:sldId id="288" r:id="rId18"/>
    <p:sldId id="289" r:id="rId19"/>
    <p:sldId id="290" r:id="rId20"/>
    <p:sldId id="291" r:id="rId21"/>
    <p:sldId id="292" r:id="rId22"/>
    <p:sldId id="293" r:id="rId23"/>
    <p:sldId id="294" r:id="rId24"/>
    <p:sldId id="295" r:id="rId25"/>
    <p:sldId id="296" r:id="rId26"/>
  </p:sldIdLst>
  <p:sldSz cx="7556500" cy="10693400"/>
  <p:notesSz cx="7556500" cy="10693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0A173"/>
    <a:srgbClr val="202020"/>
    <a:srgbClr val="AE8B6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10A1B5D5-9B99-4C35-A422-299274C87663}" styleName="Medium Style 1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 styleId="{08FB837D-C827-4EFA-A057-4D05807E0F7C}" styleName="Themed Style 1 - Accent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 styleId="{1FECB4D8-DB02-4DC6-A0A2-4F2EBAE1DC90}" styleName="Medium Style 1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0E3FDE45-AF77-4B5C-9715-49D594BDF05E}" styleName="Light Style 1 - Accent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E8B1032C-EA38-4F05-BA0D-38AFFFC7BED3}" styleName="Light Style 3 - Accent 6">
    <a:wholeTbl>
      <a:tcTxStyle>
        <a:fontRef idx="minor">
          <a:scrgbClr r="0" g="0" b="0"/>
        </a:fontRef>
        <a:schemeClr val="tx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noFill/>
        </a:fill>
      </a:tcStyle>
    </a:wholeTbl>
    <a:band1H>
      <a:tcStyle>
        <a:tcBdr/>
        <a:fill>
          <a:solidFill>
            <a:schemeClr val="accent6">
              <a:alpha val="20000"/>
            </a:schemeClr>
          </a:solidFill>
        </a:fill>
      </a:tcStyle>
    </a:band1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noFill/>
        </a:fill>
      </a:tcStyle>
    </a:lastRow>
    <a:firstRow>
      <a:tcTxStyle b="on"/>
      <a:tcStyle>
        <a:tcBdr>
          <a:bottom>
            <a:ln w="25400" cmpd="sng">
              <a:solidFill>
                <a:schemeClr val="accent6"/>
              </a:solidFill>
            </a:ln>
          </a:bottom>
        </a:tcBdr>
        <a:fill>
          <a:no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C083E6E3-FA7D-4D7B-A595-EF9225AFEA82}" styleName="Light Style 1 - Accent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 styleId="{D27102A9-8310-4765-A935-A1911B00CA55}" styleName="Light Style 1 - Accent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 styleId="{5A111915-BE36-4E01-A7E5-04B1672EAD32}" styleName="Light Style 2 - Accent 5">
    <a:wholeTbl>
      <a:tcTxStyle>
        <a:fontRef idx="minor">
          <a:scrgbClr r="0" g="0" b="0"/>
        </a:fontRef>
        <a:schemeClr val="tx1"/>
      </a:tcTxStyle>
      <a:tcStyle>
        <a:tcBdr>
          <a:left>
            <a:lnRef idx="1">
              <a:schemeClr val="accent5"/>
            </a:lnRef>
          </a:left>
          <a:right>
            <a:lnRef idx="1">
              <a:schemeClr val="accent5"/>
            </a:lnRef>
          </a:right>
          <a:top>
            <a:lnRef idx="1">
              <a:schemeClr val="accent5"/>
            </a:lnRef>
          </a:top>
          <a:bottom>
            <a:lnRef idx="1">
              <a:schemeClr val="accent5"/>
            </a:lnRef>
          </a:bottom>
          <a:insideH>
            <a:ln>
              <a:noFill/>
            </a:ln>
          </a:insideH>
          <a:insideV>
            <a:ln>
              <a:noFill/>
            </a:ln>
          </a:insideV>
        </a:tcBdr>
        <a:fill>
          <a:noFill/>
        </a:fill>
      </a:tcStyle>
    </a:wholeTbl>
    <a:band1H>
      <a:tcStyle>
        <a:tcBdr>
          <a:top>
            <a:lnRef idx="1">
              <a:schemeClr val="accent5"/>
            </a:lnRef>
          </a:top>
          <a:bottom>
            <a:lnRef idx="1">
              <a:schemeClr val="accent5"/>
            </a:lnRef>
          </a:bottom>
        </a:tcBdr>
      </a:tcStyle>
    </a:band1H>
    <a:band1V>
      <a:tcStyle>
        <a:tcBdr>
          <a:left>
            <a:lnRef idx="1">
              <a:schemeClr val="accent5"/>
            </a:lnRef>
          </a:left>
          <a:right>
            <a:lnRef idx="1">
              <a:schemeClr val="accent5"/>
            </a:lnRef>
          </a:right>
        </a:tcBdr>
      </a:tcStyle>
    </a:band1V>
    <a:band2V>
      <a:tcStyle>
        <a:tcBdr>
          <a:left>
            <a:lnRef idx="1">
              <a:schemeClr val="accent5"/>
            </a:lnRef>
          </a:left>
          <a:right>
            <a:lnRef idx="1">
              <a:schemeClr val="accent5"/>
            </a:lnRef>
          </a:right>
        </a:tcBdr>
      </a:tcStyle>
    </a:band2V>
    <a:lastCol>
      <a:tcTxStyle b="on"/>
      <a:tcStyle>
        <a:tcBdr/>
      </a:tcStyle>
    </a:lastCol>
    <a:firstCol>
      <a:tcTxStyle b="on"/>
      <a:tcStyle>
        <a:tcBdr/>
      </a:tcStyle>
    </a:firstCol>
    <a:lastRow>
      <a:tcTxStyle b="on"/>
      <a:tcStyle>
        <a:tcBdr>
          <a:top>
            <a:ln w="50800" cmpd="dbl">
              <a:solidFill>
                <a:schemeClr val="accent5"/>
              </a:solidFill>
            </a:ln>
          </a:top>
        </a:tcBdr>
      </a:tcStyle>
    </a:lastRow>
    <a:firstRow>
      <a:tcTxStyle b="on">
        <a:fontRef idx="minor">
          <a:scrgbClr r="0" g="0" b="0"/>
        </a:fontRef>
        <a:schemeClr val="bg1"/>
      </a:tcTxStyle>
      <a:tcStyle>
        <a:tcBdr/>
        <a:fillRef idx="1">
          <a:schemeClr val="accent5"/>
        </a:fillRef>
      </a:tcStyle>
    </a:firstRow>
  </a:tblStyle>
  <a:tblStyle styleId="{17292A2E-F333-43FB-9621-5CBBE7FDCDCB}" styleName="Light Style 2 - Accent 4">
    <a:wholeTbl>
      <a:tcTxStyle>
        <a:fontRef idx="minor">
          <a:scrgbClr r="0" g="0" b="0"/>
        </a:fontRef>
        <a:schemeClr val="tx1"/>
      </a:tcTxStyle>
      <a:tcStyle>
        <a:tcBdr>
          <a:left>
            <a:lnRef idx="1">
              <a:schemeClr val="accent4"/>
            </a:lnRef>
          </a:left>
          <a:right>
            <a:lnRef idx="1">
              <a:schemeClr val="accent4"/>
            </a:lnRef>
          </a:right>
          <a:top>
            <a:lnRef idx="1">
              <a:schemeClr val="accent4"/>
            </a:lnRef>
          </a:top>
          <a:bottom>
            <a:lnRef idx="1">
              <a:schemeClr val="accent4"/>
            </a:lnRef>
          </a:bottom>
          <a:insideH>
            <a:ln>
              <a:noFill/>
            </a:ln>
          </a:insideH>
          <a:insideV>
            <a:ln>
              <a:noFill/>
            </a:ln>
          </a:insideV>
        </a:tcBdr>
        <a:fill>
          <a:noFill/>
        </a:fill>
      </a:tcStyle>
    </a:wholeTbl>
    <a:band1H>
      <a:tcStyle>
        <a:tcBdr>
          <a:top>
            <a:lnRef idx="1">
              <a:schemeClr val="accent4"/>
            </a:lnRef>
          </a:top>
          <a:bottom>
            <a:lnRef idx="1">
              <a:schemeClr val="accent4"/>
            </a:lnRef>
          </a:bottom>
        </a:tcBdr>
      </a:tcStyle>
    </a:band1H>
    <a:band1V>
      <a:tcStyle>
        <a:tcBdr>
          <a:left>
            <a:lnRef idx="1">
              <a:schemeClr val="accent4"/>
            </a:lnRef>
          </a:left>
          <a:right>
            <a:lnRef idx="1">
              <a:schemeClr val="accent4"/>
            </a:lnRef>
          </a:right>
        </a:tcBdr>
      </a:tcStyle>
    </a:band1V>
    <a:band2V>
      <a:tcStyle>
        <a:tcBdr>
          <a:left>
            <a:lnRef idx="1">
              <a:schemeClr val="accent4"/>
            </a:lnRef>
          </a:left>
          <a:right>
            <a:lnRef idx="1">
              <a:schemeClr val="accent4"/>
            </a:lnRef>
          </a:right>
        </a:tcBdr>
      </a:tcStyle>
    </a:band2V>
    <a:lastCol>
      <a:tcTxStyle b="on"/>
      <a:tcStyle>
        <a:tcBdr/>
      </a:tcStyle>
    </a:lastCol>
    <a:firstCol>
      <a:tcTxStyle b="on"/>
      <a:tcStyle>
        <a:tcBdr/>
      </a:tcStyle>
    </a:firstCol>
    <a:lastRow>
      <a:tcTxStyle b="on"/>
      <a:tcStyle>
        <a:tcBdr>
          <a:top>
            <a:ln w="50800" cmpd="dbl">
              <a:solidFill>
                <a:schemeClr val="accent4"/>
              </a:solidFill>
            </a:ln>
          </a:top>
        </a:tcBdr>
      </a:tcStyle>
    </a:lastRow>
    <a:firstRow>
      <a:tcTxStyle b="on">
        <a:fontRef idx="minor">
          <a:scrgbClr r="0" g="0" b="0"/>
        </a:fontRef>
        <a:schemeClr val="bg1"/>
      </a:tcTxStyle>
      <a:tcStyle>
        <a:tcBdr/>
        <a:fillRef idx="1">
          <a:schemeClr val="accent4"/>
        </a:fillRef>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11"/>
    <p:restoredTop sz="94694"/>
  </p:normalViewPr>
  <p:slideViewPr>
    <p:cSldViewPr>
      <p:cViewPr>
        <p:scale>
          <a:sx n="60" d="100"/>
          <a:sy n="60" d="100"/>
        </p:scale>
        <p:origin x="1756" y="-132"/>
      </p:cViewPr>
      <p:guideLst>
        <p:guide orient="horz" pos="2880"/>
        <p:guide pos="216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C2DC4AB4-D2F8-451E-8DFB-D9D552BB877B}"/>
              </a:ext>
            </a:extLst>
          </p:cNvPr>
          <p:cNvSpPr>
            <a:spLocks noGrp="1"/>
          </p:cNvSpPr>
          <p:nvPr>
            <p:ph type="hdr" sz="quarter"/>
          </p:nvPr>
        </p:nvSpPr>
        <p:spPr>
          <a:xfrm>
            <a:off x="0" y="0"/>
            <a:ext cx="3275013" cy="536575"/>
          </a:xfrm>
          <a:prstGeom prst="rect">
            <a:avLst/>
          </a:prstGeom>
        </p:spPr>
        <p:txBody>
          <a:bodyPr vert="horz" lIns="91440" tIns="45720" rIns="91440" bIns="45720" rtlCol="0"/>
          <a:lstStyle>
            <a:lvl1pPr algn="l">
              <a:defRPr sz="1200"/>
            </a:lvl1pPr>
          </a:lstStyle>
          <a:p>
            <a:endParaRPr lang="en-IN" dirty="0"/>
          </a:p>
        </p:txBody>
      </p:sp>
      <p:sp>
        <p:nvSpPr>
          <p:cNvPr id="3" name="Date Placeholder 2">
            <a:extLst>
              <a:ext uri="{FF2B5EF4-FFF2-40B4-BE49-F238E27FC236}">
                <a16:creationId xmlns:a16="http://schemas.microsoft.com/office/drawing/2014/main" id="{F4618F1B-BB1B-4644-B989-AB613B51D7F4}"/>
              </a:ext>
            </a:extLst>
          </p:cNvPr>
          <p:cNvSpPr>
            <a:spLocks noGrp="1"/>
          </p:cNvSpPr>
          <p:nvPr>
            <p:ph type="dt" sz="quarter" idx="1"/>
          </p:nvPr>
        </p:nvSpPr>
        <p:spPr>
          <a:xfrm>
            <a:off x="4279900" y="0"/>
            <a:ext cx="3275013" cy="536575"/>
          </a:xfrm>
          <a:prstGeom prst="rect">
            <a:avLst/>
          </a:prstGeom>
        </p:spPr>
        <p:txBody>
          <a:bodyPr vert="horz" lIns="91440" tIns="45720" rIns="91440" bIns="45720" rtlCol="0"/>
          <a:lstStyle>
            <a:lvl1pPr algn="r">
              <a:defRPr sz="1200"/>
            </a:lvl1pPr>
          </a:lstStyle>
          <a:p>
            <a:fld id="{59843E79-03A7-48AC-8EA1-DD86E8034368}" type="datetimeFigureOut">
              <a:rPr lang="en-IN" smtClean="0"/>
              <a:t>06-04-2022</a:t>
            </a:fld>
            <a:endParaRPr lang="en-IN" dirty="0"/>
          </a:p>
        </p:txBody>
      </p:sp>
      <p:sp>
        <p:nvSpPr>
          <p:cNvPr id="4" name="Footer Placeholder 3">
            <a:extLst>
              <a:ext uri="{FF2B5EF4-FFF2-40B4-BE49-F238E27FC236}">
                <a16:creationId xmlns:a16="http://schemas.microsoft.com/office/drawing/2014/main" id="{5BF9E7C8-0C01-438A-AB2F-2F2741198E94}"/>
              </a:ext>
            </a:extLst>
          </p:cNvPr>
          <p:cNvSpPr>
            <a:spLocks noGrp="1"/>
          </p:cNvSpPr>
          <p:nvPr>
            <p:ph type="ftr" sz="quarter" idx="2"/>
          </p:nvPr>
        </p:nvSpPr>
        <p:spPr>
          <a:xfrm>
            <a:off x="0" y="10156825"/>
            <a:ext cx="3275013" cy="536575"/>
          </a:xfrm>
          <a:prstGeom prst="rect">
            <a:avLst/>
          </a:prstGeom>
        </p:spPr>
        <p:txBody>
          <a:bodyPr vert="horz" lIns="91440" tIns="45720" rIns="91440" bIns="45720" rtlCol="0" anchor="b"/>
          <a:lstStyle>
            <a:lvl1pPr algn="l">
              <a:defRPr sz="1200"/>
            </a:lvl1pPr>
          </a:lstStyle>
          <a:p>
            <a:endParaRPr lang="en-IN" dirty="0"/>
          </a:p>
        </p:txBody>
      </p:sp>
      <p:sp>
        <p:nvSpPr>
          <p:cNvPr id="5" name="Slide Number Placeholder 4">
            <a:extLst>
              <a:ext uri="{FF2B5EF4-FFF2-40B4-BE49-F238E27FC236}">
                <a16:creationId xmlns:a16="http://schemas.microsoft.com/office/drawing/2014/main" id="{069AD4E3-4144-4F75-BAF6-8C67C9D50844}"/>
              </a:ext>
            </a:extLst>
          </p:cNvPr>
          <p:cNvSpPr>
            <a:spLocks noGrp="1"/>
          </p:cNvSpPr>
          <p:nvPr>
            <p:ph type="sldNum" sz="quarter" idx="3"/>
          </p:nvPr>
        </p:nvSpPr>
        <p:spPr>
          <a:xfrm>
            <a:off x="4279900" y="10156825"/>
            <a:ext cx="3275013" cy="536575"/>
          </a:xfrm>
          <a:prstGeom prst="rect">
            <a:avLst/>
          </a:prstGeom>
        </p:spPr>
        <p:txBody>
          <a:bodyPr vert="horz" lIns="91440" tIns="45720" rIns="91440" bIns="45720" rtlCol="0" anchor="b"/>
          <a:lstStyle>
            <a:lvl1pPr algn="r">
              <a:defRPr sz="1200"/>
            </a:lvl1pPr>
          </a:lstStyle>
          <a:p>
            <a:fld id="{4BA64A40-6834-48B4-B83A-65C0E930475F}" type="slidenum">
              <a:rPr lang="en-IN" smtClean="0"/>
              <a:t>‹#›</a:t>
            </a:fld>
            <a:endParaRPr lang="en-IN" dirty="0"/>
          </a:p>
        </p:txBody>
      </p:sp>
    </p:spTree>
    <p:extLst>
      <p:ext uri="{BB962C8B-B14F-4D97-AF65-F5344CB8AC3E}">
        <p14:creationId xmlns:p14="http://schemas.microsoft.com/office/powerpoint/2010/main" val="274175225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275013" cy="536575"/>
          </a:xfrm>
          <a:prstGeom prst="rect">
            <a:avLst/>
          </a:prstGeom>
        </p:spPr>
        <p:txBody>
          <a:bodyPr vert="horz" lIns="91440" tIns="45720" rIns="91440" bIns="45720" rtlCol="0"/>
          <a:lstStyle>
            <a:lvl1pPr algn="l">
              <a:defRPr sz="1200"/>
            </a:lvl1pPr>
          </a:lstStyle>
          <a:p>
            <a:endParaRPr lang="en-IN" dirty="0"/>
          </a:p>
        </p:txBody>
      </p:sp>
      <p:sp>
        <p:nvSpPr>
          <p:cNvPr id="3" name="Date Placeholder 2"/>
          <p:cNvSpPr>
            <a:spLocks noGrp="1"/>
          </p:cNvSpPr>
          <p:nvPr>
            <p:ph type="dt" idx="1"/>
          </p:nvPr>
        </p:nvSpPr>
        <p:spPr>
          <a:xfrm>
            <a:off x="4279900" y="0"/>
            <a:ext cx="3275013" cy="536575"/>
          </a:xfrm>
          <a:prstGeom prst="rect">
            <a:avLst/>
          </a:prstGeom>
        </p:spPr>
        <p:txBody>
          <a:bodyPr vert="horz" lIns="91440" tIns="45720" rIns="91440" bIns="45720" rtlCol="0"/>
          <a:lstStyle>
            <a:lvl1pPr algn="r">
              <a:defRPr sz="1200"/>
            </a:lvl1pPr>
          </a:lstStyle>
          <a:p>
            <a:fld id="{A7231EBF-F015-4468-933B-EA65530AA561}" type="datetimeFigureOut">
              <a:rPr lang="en-IN" smtClean="0"/>
              <a:t>06-04-2022</a:t>
            </a:fld>
            <a:endParaRPr lang="en-IN" dirty="0"/>
          </a:p>
        </p:txBody>
      </p:sp>
      <p:sp>
        <p:nvSpPr>
          <p:cNvPr id="4" name="Slide Image Placeholder 3"/>
          <p:cNvSpPr>
            <a:spLocks noGrp="1" noRot="1" noChangeAspect="1"/>
          </p:cNvSpPr>
          <p:nvPr>
            <p:ph type="sldImg" idx="2"/>
          </p:nvPr>
        </p:nvSpPr>
        <p:spPr>
          <a:xfrm>
            <a:off x="2503488" y="1336675"/>
            <a:ext cx="2549525" cy="3608388"/>
          </a:xfrm>
          <a:prstGeom prst="rect">
            <a:avLst/>
          </a:prstGeom>
          <a:noFill/>
          <a:ln w="12700">
            <a:solidFill>
              <a:prstClr val="black"/>
            </a:solidFill>
          </a:ln>
        </p:spPr>
        <p:txBody>
          <a:bodyPr vert="horz" lIns="91440" tIns="45720" rIns="91440" bIns="45720" rtlCol="0" anchor="ctr"/>
          <a:lstStyle/>
          <a:p>
            <a:endParaRPr lang="en-IN" dirty="0"/>
          </a:p>
        </p:txBody>
      </p:sp>
      <p:sp>
        <p:nvSpPr>
          <p:cNvPr id="5" name="Notes Placeholder 4"/>
          <p:cNvSpPr>
            <a:spLocks noGrp="1"/>
          </p:cNvSpPr>
          <p:nvPr>
            <p:ph type="body" sz="quarter" idx="3"/>
          </p:nvPr>
        </p:nvSpPr>
        <p:spPr>
          <a:xfrm>
            <a:off x="755650" y="5146675"/>
            <a:ext cx="6045200" cy="42100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6" name="Footer Placeholder 5"/>
          <p:cNvSpPr>
            <a:spLocks noGrp="1"/>
          </p:cNvSpPr>
          <p:nvPr>
            <p:ph type="ftr" sz="quarter" idx="4"/>
          </p:nvPr>
        </p:nvSpPr>
        <p:spPr>
          <a:xfrm>
            <a:off x="0" y="10156825"/>
            <a:ext cx="3275013" cy="536575"/>
          </a:xfrm>
          <a:prstGeom prst="rect">
            <a:avLst/>
          </a:prstGeom>
        </p:spPr>
        <p:txBody>
          <a:bodyPr vert="horz" lIns="91440" tIns="45720" rIns="91440" bIns="45720" rtlCol="0" anchor="b"/>
          <a:lstStyle>
            <a:lvl1pPr algn="l">
              <a:defRPr sz="1200"/>
            </a:lvl1pPr>
          </a:lstStyle>
          <a:p>
            <a:endParaRPr lang="en-IN" dirty="0"/>
          </a:p>
        </p:txBody>
      </p:sp>
      <p:sp>
        <p:nvSpPr>
          <p:cNvPr id="7" name="Slide Number Placeholder 6"/>
          <p:cNvSpPr>
            <a:spLocks noGrp="1"/>
          </p:cNvSpPr>
          <p:nvPr>
            <p:ph type="sldNum" sz="quarter" idx="5"/>
          </p:nvPr>
        </p:nvSpPr>
        <p:spPr>
          <a:xfrm>
            <a:off x="4279900" y="10156825"/>
            <a:ext cx="3275013" cy="536575"/>
          </a:xfrm>
          <a:prstGeom prst="rect">
            <a:avLst/>
          </a:prstGeom>
        </p:spPr>
        <p:txBody>
          <a:bodyPr vert="horz" lIns="91440" tIns="45720" rIns="91440" bIns="45720" rtlCol="0" anchor="b"/>
          <a:lstStyle>
            <a:lvl1pPr algn="r">
              <a:defRPr sz="1200"/>
            </a:lvl1pPr>
          </a:lstStyle>
          <a:p>
            <a:fld id="{8D2755BD-C2FB-4199-A7E7-6D98A6613452}" type="slidenum">
              <a:rPr lang="en-IN" smtClean="0"/>
              <a:t>‹#›</a:t>
            </a:fld>
            <a:endParaRPr lang="en-IN" dirty="0"/>
          </a:p>
        </p:txBody>
      </p:sp>
    </p:spTree>
    <p:extLst>
      <p:ext uri="{BB962C8B-B14F-4D97-AF65-F5344CB8AC3E}">
        <p14:creationId xmlns:p14="http://schemas.microsoft.com/office/powerpoint/2010/main" val="258754675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8D2755BD-C2FB-4199-A7E7-6D98A6613452}" type="slidenum">
              <a:rPr lang="en-IN" smtClean="0"/>
              <a:t>1</a:t>
            </a:fld>
            <a:endParaRPr lang="en-IN" dirty="0"/>
          </a:p>
        </p:txBody>
      </p:sp>
    </p:spTree>
    <p:extLst>
      <p:ext uri="{BB962C8B-B14F-4D97-AF65-F5344CB8AC3E}">
        <p14:creationId xmlns:p14="http://schemas.microsoft.com/office/powerpoint/2010/main" val="329865565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8D2755BD-C2FB-4199-A7E7-6D98A6613452}" type="slidenum">
              <a:rPr lang="en-IN" smtClean="0"/>
              <a:t>2</a:t>
            </a:fld>
            <a:endParaRPr lang="en-IN" dirty="0"/>
          </a:p>
        </p:txBody>
      </p:sp>
    </p:spTree>
    <p:extLst>
      <p:ext uri="{BB962C8B-B14F-4D97-AF65-F5344CB8AC3E}">
        <p14:creationId xmlns:p14="http://schemas.microsoft.com/office/powerpoint/2010/main" val="323899569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8D2755BD-C2FB-4199-A7E7-6D98A6613452}" type="slidenum">
              <a:rPr lang="en-IN" smtClean="0"/>
              <a:t>3</a:t>
            </a:fld>
            <a:endParaRPr lang="en-IN" dirty="0"/>
          </a:p>
        </p:txBody>
      </p:sp>
    </p:spTree>
    <p:extLst>
      <p:ext uri="{BB962C8B-B14F-4D97-AF65-F5344CB8AC3E}">
        <p14:creationId xmlns:p14="http://schemas.microsoft.com/office/powerpoint/2010/main" val="5263319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8D2755BD-C2FB-4199-A7E7-6D98A6613452}" type="slidenum">
              <a:rPr lang="en-IN" smtClean="0"/>
              <a:t>4</a:t>
            </a:fld>
            <a:endParaRPr lang="en-IN" dirty="0"/>
          </a:p>
        </p:txBody>
      </p:sp>
    </p:spTree>
    <p:extLst>
      <p:ext uri="{BB962C8B-B14F-4D97-AF65-F5344CB8AC3E}">
        <p14:creationId xmlns:p14="http://schemas.microsoft.com/office/powerpoint/2010/main" val="277942212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8D2755BD-C2FB-4199-A7E7-6D98A6613452}" type="slidenum">
              <a:rPr lang="en-IN" smtClean="0"/>
              <a:t>5</a:t>
            </a:fld>
            <a:endParaRPr lang="en-IN" dirty="0"/>
          </a:p>
        </p:txBody>
      </p:sp>
    </p:spTree>
    <p:extLst>
      <p:ext uri="{BB962C8B-B14F-4D97-AF65-F5344CB8AC3E}">
        <p14:creationId xmlns:p14="http://schemas.microsoft.com/office/powerpoint/2010/main" val="92821214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8D2755BD-C2FB-4199-A7E7-6D98A6613452}" type="slidenum">
              <a:rPr lang="en-IN" smtClean="0"/>
              <a:t>6</a:t>
            </a:fld>
            <a:endParaRPr lang="en-IN" dirty="0"/>
          </a:p>
        </p:txBody>
      </p:sp>
    </p:spTree>
    <p:extLst>
      <p:ext uri="{BB962C8B-B14F-4D97-AF65-F5344CB8AC3E}">
        <p14:creationId xmlns:p14="http://schemas.microsoft.com/office/powerpoint/2010/main" val="248269129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8D2755BD-C2FB-4199-A7E7-6D98A6613452}" type="slidenum">
              <a:rPr lang="en-IN" smtClean="0"/>
              <a:t>7</a:t>
            </a:fld>
            <a:endParaRPr lang="en-IN" dirty="0"/>
          </a:p>
        </p:txBody>
      </p:sp>
    </p:spTree>
    <p:extLst>
      <p:ext uri="{BB962C8B-B14F-4D97-AF65-F5344CB8AC3E}">
        <p14:creationId xmlns:p14="http://schemas.microsoft.com/office/powerpoint/2010/main" val="107353361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8D2755BD-C2FB-4199-A7E7-6D98A6613452}" type="slidenum">
              <a:rPr lang="en-IN" smtClean="0"/>
              <a:t>8</a:t>
            </a:fld>
            <a:endParaRPr lang="en-IN" dirty="0"/>
          </a:p>
        </p:txBody>
      </p:sp>
    </p:spTree>
    <p:extLst>
      <p:ext uri="{BB962C8B-B14F-4D97-AF65-F5344CB8AC3E}">
        <p14:creationId xmlns:p14="http://schemas.microsoft.com/office/powerpoint/2010/main" val="306417118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8D2755BD-C2FB-4199-A7E7-6D98A6613452}" type="slidenum">
              <a:rPr lang="en-IN" smtClean="0"/>
              <a:t>9</a:t>
            </a:fld>
            <a:endParaRPr lang="en-IN" dirty="0"/>
          </a:p>
        </p:txBody>
      </p:sp>
    </p:spTree>
    <p:extLst>
      <p:ext uri="{BB962C8B-B14F-4D97-AF65-F5344CB8AC3E}">
        <p14:creationId xmlns:p14="http://schemas.microsoft.com/office/powerpoint/2010/main" val="170746868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8D2755BD-C2FB-4199-A7E7-6D98A6613452}" type="slidenum">
              <a:rPr lang="en-IN" smtClean="0"/>
              <a:t>10</a:t>
            </a:fld>
            <a:endParaRPr lang="en-IN" dirty="0"/>
          </a:p>
        </p:txBody>
      </p:sp>
    </p:spTree>
    <p:extLst>
      <p:ext uri="{BB962C8B-B14F-4D97-AF65-F5344CB8AC3E}">
        <p14:creationId xmlns:p14="http://schemas.microsoft.com/office/powerpoint/2010/main" val="119751559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8D2755BD-C2FB-4199-A7E7-6D98A6613452}" type="slidenum">
              <a:rPr lang="en-IN" smtClean="0"/>
              <a:t>11</a:t>
            </a:fld>
            <a:endParaRPr lang="en-IN" dirty="0"/>
          </a:p>
        </p:txBody>
      </p:sp>
    </p:spTree>
    <p:extLst>
      <p:ext uri="{BB962C8B-B14F-4D97-AF65-F5344CB8AC3E}">
        <p14:creationId xmlns:p14="http://schemas.microsoft.com/office/powerpoint/2010/main" val="52329242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8D2755BD-C2FB-4199-A7E7-6D98A6613452}" type="slidenum">
              <a:rPr lang="en-IN" smtClean="0"/>
              <a:t>12</a:t>
            </a:fld>
            <a:endParaRPr lang="en-IN" dirty="0"/>
          </a:p>
        </p:txBody>
      </p:sp>
    </p:spTree>
    <p:extLst>
      <p:ext uri="{BB962C8B-B14F-4D97-AF65-F5344CB8AC3E}">
        <p14:creationId xmlns:p14="http://schemas.microsoft.com/office/powerpoint/2010/main" val="119588042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8D2755BD-C2FB-4199-A7E7-6D98A6613452}" type="slidenum">
              <a:rPr lang="en-IN" smtClean="0"/>
              <a:t>13</a:t>
            </a:fld>
            <a:endParaRPr lang="en-IN" dirty="0"/>
          </a:p>
        </p:txBody>
      </p:sp>
    </p:spTree>
    <p:extLst>
      <p:ext uri="{BB962C8B-B14F-4D97-AF65-F5344CB8AC3E}">
        <p14:creationId xmlns:p14="http://schemas.microsoft.com/office/powerpoint/2010/main" val="122666036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8D2755BD-C2FB-4199-A7E7-6D98A6613452}" type="slidenum">
              <a:rPr lang="en-IN" smtClean="0"/>
              <a:t>14</a:t>
            </a:fld>
            <a:endParaRPr lang="en-IN" dirty="0"/>
          </a:p>
        </p:txBody>
      </p:sp>
    </p:spTree>
    <p:extLst>
      <p:ext uri="{BB962C8B-B14F-4D97-AF65-F5344CB8AC3E}">
        <p14:creationId xmlns:p14="http://schemas.microsoft.com/office/powerpoint/2010/main" val="304769628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8D2755BD-C2FB-4199-A7E7-6D98A6613452}" type="slidenum">
              <a:rPr lang="en-IN" smtClean="0"/>
              <a:t>15</a:t>
            </a:fld>
            <a:endParaRPr lang="en-IN" dirty="0"/>
          </a:p>
        </p:txBody>
      </p:sp>
    </p:spTree>
    <p:extLst>
      <p:ext uri="{BB962C8B-B14F-4D97-AF65-F5344CB8AC3E}">
        <p14:creationId xmlns:p14="http://schemas.microsoft.com/office/powerpoint/2010/main" val="15702347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8D2755BD-C2FB-4199-A7E7-6D98A6613452}" type="slidenum">
              <a:rPr lang="en-IN" smtClean="0"/>
              <a:t>16</a:t>
            </a:fld>
            <a:endParaRPr lang="en-IN" dirty="0"/>
          </a:p>
        </p:txBody>
      </p:sp>
    </p:spTree>
    <p:extLst>
      <p:ext uri="{BB962C8B-B14F-4D97-AF65-F5344CB8AC3E}">
        <p14:creationId xmlns:p14="http://schemas.microsoft.com/office/powerpoint/2010/main" val="353858364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8D2755BD-C2FB-4199-A7E7-6D98A6613452}" type="slidenum">
              <a:rPr lang="en-IN" smtClean="0"/>
              <a:t>17</a:t>
            </a:fld>
            <a:endParaRPr lang="en-IN" dirty="0"/>
          </a:p>
        </p:txBody>
      </p:sp>
    </p:spTree>
    <p:extLst>
      <p:ext uri="{BB962C8B-B14F-4D97-AF65-F5344CB8AC3E}">
        <p14:creationId xmlns:p14="http://schemas.microsoft.com/office/powerpoint/2010/main" val="429199591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8D2755BD-C2FB-4199-A7E7-6D98A6613452}" type="slidenum">
              <a:rPr lang="en-IN" smtClean="0"/>
              <a:t>18</a:t>
            </a:fld>
            <a:endParaRPr lang="en-IN" dirty="0"/>
          </a:p>
        </p:txBody>
      </p:sp>
    </p:spTree>
    <p:extLst>
      <p:ext uri="{BB962C8B-B14F-4D97-AF65-F5344CB8AC3E}">
        <p14:creationId xmlns:p14="http://schemas.microsoft.com/office/powerpoint/2010/main" val="116116310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8D2755BD-C2FB-4199-A7E7-6D98A6613452}" type="slidenum">
              <a:rPr lang="en-IN" smtClean="0"/>
              <a:t>19</a:t>
            </a:fld>
            <a:endParaRPr lang="en-IN" dirty="0"/>
          </a:p>
        </p:txBody>
      </p:sp>
    </p:spTree>
    <p:extLst>
      <p:ext uri="{BB962C8B-B14F-4D97-AF65-F5344CB8AC3E}">
        <p14:creationId xmlns:p14="http://schemas.microsoft.com/office/powerpoint/2010/main" val="266437762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8D2755BD-C2FB-4199-A7E7-6D98A6613452}" type="slidenum">
              <a:rPr lang="en-IN" smtClean="0"/>
              <a:t>20</a:t>
            </a:fld>
            <a:endParaRPr lang="en-IN" dirty="0"/>
          </a:p>
        </p:txBody>
      </p:sp>
    </p:spTree>
    <p:extLst>
      <p:ext uri="{BB962C8B-B14F-4D97-AF65-F5344CB8AC3E}">
        <p14:creationId xmlns:p14="http://schemas.microsoft.com/office/powerpoint/2010/main" val="275035064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8D2755BD-C2FB-4199-A7E7-6D98A6613452}" type="slidenum">
              <a:rPr lang="en-IN" smtClean="0"/>
              <a:t>21</a:t>
            </a:fld>
            <a:endParaRPr lang="en-IN" dirty="0"/>
          </a:p>
        </p:txBody>
      </p:sp>
    </p:spTree>
    <p:extLst>
      <p:ext uri="{BB962C8B-B14F-4D97-AF65-F5344CB8AC3E}">
        <p14:creationId xmlns:p14="http://schemas.microsoft.com/office/powerpoint/2010/main" val="146500108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8D2755BD-C2FB-4199-A7E7-6D98A6613452}" type="slidenum">
              <a:rPr lang="en-IN" smtClean="0"/>
              <a:t>22</a:t>
            </a:fld>
            <a:endParaRPr lang="en-IN" dirty="0"/>
          </a:p>
        </p:txBody>
      </p:sp>
    </p:spTree>
    <p:extLst>
      <p:ext uri="{BB962C8B-B14F-4D97-AF65-F5344CB8AC3E}">
        <p14:creationId xmlns:p14="http://schemas.microsoft.com/office/powerpoint/2010/main" val="425888776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8D2755BD-C2FB-4199-A7E7-6D98A6613452}" type="slidenum">
              <a:rPr lang="en-IN" smtClean="0"/>
              <a:t>23</a:t>
            </a:fld>
            <a:endParaRPr lang="en-IN" dirty="0"/>
          </a:p>
        </p:txBody>
      </p:sp>
    </p:spTree>
    <p:extLst>
      <p:ext uri="{BB962C8B-B14F-4D97-AF65-F5344CB8AC3E}">
        <p14:creationId xmlns:p14="http://schemas.microsoft.com/office/powerpoint/2010/main" val="297522752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8D2755BD-C2FB-4199-A7E7-6D98A6613452}" type="slidenum">
              <a:rPr lang="en-IN" smtClean="0"/>
              <a:t>24</a:t>
            </a:fld>
            <a:endParaRPr lang="en-IN" dirty="0"/>
          </a:p>
        </p:txBody>
      </p:sp>
    </p:spTree>
    <p:extLst>
      <p:ext uri="{BB962C8B-B14F-4D97-AF65-F5344CB8AC3E}">
        <p14:creationId xmlns:p14="http://schemas.microsoft.com/office/powerpoint/2010/main" val="195419118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8D2755BD-C2FB-4199-A7E7-6D98A6613452}" type="slidenum">
              <a:rPr lang="en-IN" smtClean="0"/>
              <a:t>25</a:t>
            </a:fld>
            <a:endParaRPr lang="en-IN" dirty="0"/>
          </a:p>
        </p:txBody>
      </p:sp>
    </p:spTree>
    <p:extLst>
      <p:ext uri="{BB962C8B-B14F-4D97-AF65-F5344CB8AC3E}">
        <p14:creationId xmlns:p14="http://schemas.microsoft.com/office/powerpoint/2010/main" val="226221070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567213" y="3314954"/>
            <a:ext cx="6428422" cy="2245614"/>
          </a:xfrm>
          <a:prstGeom prst="rect">
            <a:avLst/>
          </a:prstGeom>
        </p:spPr>
        <p:txBody>
          <a:bodyPr wrap="square" lIns="0" tIns="0" rIns="0" bIns="0">
            <a:spAutoFit/>
          </a:bodyPr>
          <a:lstStyle>
            <a:lvl1pPr>
              <a:defRPr/>
            </a:lvl1pPr>
          </a:lstStyle>
          <a:p>
            <a:endParaRPr/>
          </a:p>
        </p:txBody>
      </p:sp>
      <p:sp>
        <p:nvSpPr>
          <p:cNvPr id="3" name="Holder 3"/>
          <p:cNvSpPr>
            <a:spLocks noGrp="1"/>
          </p:cNvSpPr>
          <p:nvPr>
            <p:ph type="subTitle" idx="4"/>
          </p:nvPr>
        </p:nvSpPr>
        <p:spPr>
          <a:xfrm>
            <a:off x="1134427" y="5988304"/>
            <a:ext cx="5293995" cy="2673350"/>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dirty="0"/>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4/6/2022</a:t>
            </a:fld>
            <a:endParaRPr lang="en-US" dirty="0"/>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Title and Content">
    <p:bg>
      <p:bgPr>
        <a:solidFill>
          <a:schemeClr val="bg1"/>
        </a:solidFill>
        <a:effectLst/>
      </p:bgPr>
    </p:bg>
    <p:spTree>
      <p:nvGrpSpPr>
        <p:cNvPr id="1" name=""/>
        <p:cNvGrpSpPr/>
        <p:nvPr/>
      </p:nvGrpSpPr>
      <p:grpSpPr>
        <a:xfrm>
          <a:off x="0" y="0"/>
          <a:ext cx="0" cy="0"/>
          <a:chOff x="0" y="0"/>
          <a:chExt cx="0" cy="0"/>
        </a:xfrm>
      </p:grpSpPr>
      <p:sp>
        <p:nvSpPr>
          <p:cNvPr id="16" name="bg object 16"/>
          <p:cNvSpPr/>
          <p:nvPr/>
        </p:nvSpPr>
        <p:spPr>
          <a:xfrm>
            <a:off x="690892" y="0"/>
            <a:ext cx="6869430" cy="10692130"/>
          </a:xfrm>
          <a:custGeom>
            <a:avLst/>
            <a:gdLst/>
            <a:ahLst/>
            <a:cxnLst/>
            <a:rect l="l" t="t" r="r" b="b"/>
            <a:pathLst>
              <a:path w="6869430" h="10692130">
                <a:moveTo>
                  <a:pt x="0" y="10692003"/>
                </a:moveTo>
                <a:lnTo>
                  <a:pt x="6869163" y="10692003"/>
                </a:lnTo>
                <a:lnTo>
                  <a:pt x="6869163" y="0"/>
                </a:lnTo>
                <a:lnTo>
                  <a:pt x="0" y="0"/>
                </a:lnTo>
                <a:lnTo>
                  <a:pt x="0" y="10692003"/>
                </a:lnTo>
                <a:close/>
              </a:path>
            </a:pathLst>
          </a:custGeom>
          <a:solidFill>
            <a:srgbClr val="0F1720"/>
          </a:solidFill>
        </p:spPr>
        <p:txBody>
          <a:bodyPr wrap="square" lIns="0" tIns="0" rIns="0" bIns="0" rtlCol="0"/>
          <a:lstStyle/>
          <a:p>
            <a:endParaRPr dirty="0"/>
          </a:p>
        </p:txBody>
      </p:sp>
      <p:sp>
        <p:nvSpPr>
          <p:cNvPr id="17" name="bg object 17"/>
          <p:cNvSpPr/>
          <p:nvPr/>
        </p:nvSpPr>
        <p:spPr>
          <a:xfrm>
            <a:off x="3120745" y="644738"/>
            <a:ext cx="1725980" cy="618035"/>
          </a:xfrm>
          <a:prstGeom prst="rect">
            <a:avLst/>
          </a:prstGeom>
          <a:blipFill>
            <a:blip r:embed="rId2" cstate="print"/>
            <a:stretch>
              <a:fillRect/>
            </a:stretch>
          </a:blipFill>
        </p:spPr>
        <p:txBody>
          <a:bodyPr wrap="square" lIns="0" tIns="0" rIns="0" bIns="0" rtlCol="0"/>
          <a:lstStyle/>
          <a:p>
            <a:endParaRPr dirty="0"/>
          </a:p>
        </p:txBody>
      </p:sp>
      <p:sp>
        <p:nvSpPr>
          <p:cNvPr id="2" name="Holder 2"/>
          <p:cNvSpPr>
            <a:spLocks noGrp="1"/>
          </p:cNvSpPr>
          <p:nvPr>
            <p:ph type="title"/>
          </p:nvPr>
        </p:nvSpPr>
        <p:spPr/>
        <p:txBody>
          <a:bodyPr lIns="0" tIns="0" rIns="0" bIns="0"/>
          <a:lstStyle>
            <a:lvl1pPr>
              <a:defRPr sz="3500" b="1" i="0">
                <a:solidFill>
                  <a:srgbClr val="D0A173"/>
                </a:solidFill>
                <a:latin typeface="Arial"/>
                <a:cs typeface="Arial"/>
              </a:defRPr>
            </a:lvl1pPr>
          </a:lstStyle>
          <a:p>
            <a:endParaRPr/>
          </a:p>
        </p:txBody>
      </p:sp>
      <p:sp>
        <p:nvSpPr>
          <p:cNvPr id="3" name="Holder 3"/>
          <p:cNvSpPr>
            <a:spLocks noGrp="1"/>
          </p:cNvSpPr>
          <p:nvPr>
            <p:ph type="body" idx="1"/>
          </p:nvPr>
        </p:nvSpPr>
        <p:spPr/>
        <p:txBody>
          <a:bodyPr lIns="0" tIns="0" rIns="0" bIns="0"/>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dirty="0"/>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4/6/2022</a:t>
            </a:fld>
            <a:endParaRPr lang="en-US" dirty="0"/>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3500" b="1" i="0">
                <a:solidFill>
                  <a:srgbClr val="D0A173"/>
                </a:solidFill>
                <a:latin typeface="Arial"/>
                <a:cs typeface="Arial"/>
              </a:defRPr>
            </a:lvl1pPr>
          </a:lstStyle>
          <a:p>
            <a:endParaRPr/>
          </a:p>
        </p:txBody>
      </p:sp>
      <p:sp>
        <p:nvSpPr>
          <p:cNvPr id="3" name="Holder 3"/>
          <p:cNvSpPr>
            <a:spLocks noGrp="1"/>
          </p:cNvSpPr>
          <p:nvPr>
            <p:ph sz="half" idx="2"/>
          </p:nvPr>
        </p:nvSpPr>
        <p:spPr>
          <a:xfrm>
            <a:off x="378142" y="2459482"/>
            <a:ext cx="3289839" cy="7057644"/>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3894867" y="2459482"/>
            <a:ext cx="3289839" cy="7057644"/>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dirty="0"/>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4/6/2022</a:t>
            </a:fld>
            <a:endParaRPr lang="en-US" dirty="0"/>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3500" b="1" i="0">
                <a:solidFill>
                  <a:srgbClr val="D0A173"/>
                </a:solidFill>
                <a:latin typeface="Arial"/>
                <a:cs typeface="Arial"/>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dirty="0"/>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4/6/2022</a:t>
            </a:fld>
            <a:endParaRPr lang="en-US" dirty="0"/>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dirty="0"/>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4/6/2022</a:t>
            </a:fld>
            <a:endParaRPr lang="en-US" dirty="0"/>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dirty="0"/>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older 2"/>
          <p:cNvSpPr>
            <a:spLocks noGrp="1"/>
          </p:cNvSpPr>
          <p:nvPr>
            <p:ph type="title"/>
          </p:nvPr>
        </p:nvSpPr>
        <p:spPr>
          <a:xfrm>
            <a:off x="969255" y="3580636"/>
            <a:ext cx="5624339" cy="1291589"/>
          </a:xfrm>
          <a:prstGeom prst="rect">
            <a:avLst/>
          </a:prstGeom>
        </p:spPr>
        <p:txBody>
          <a:bodyPr wrap="square" lIns="0" tIns="0" rIns="0" bIns="0">
            <a:spAutoFit/>
          </a:bodyPr>
          <a:lstStyle>
            <a:lvl1pPr>
              <a:defRPr sz="3500" b="1" i="0">
                <a:solidFill>
                  <a:srgbClr val="D0A173"/>
                </a:solidFill>
                <a:latin typeface="Arial"/>
                <a:cs typeface="Arial"/>
              </a:defRPr>
            </a:lvl1pPr>
          </a:lstStyle>
          <a:p>
            <a:endParaRPr/>
          </a:p>
        </p:txBody>
      </p:sp>
      <p:sp>
        <p:nvSpPr>
          <p:cNvPr id="3" name="Holder 3"/>
          <p:cNvSpPr>
            <a:spLocks noGrp="1"/>
          </p:cNvSpPr>
          <p:nvPr>
            <p:ph type="body" idx="1"/>
          </p:nvPr>
        </p:nvSpPr>
        <p:spPr>
          <a:xfrm>
            <a:off x="378142" y="2459482"/>
            <a:ext cx="6806565" cy="7057644"/>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a:xfrm>
            <a:off x="2571369" y="9944862"/>
            <a:ext cx="2420112" cy="534670"/>
          </a:xfrm>
          <a:prstGeom prst="rect">
            <a:avLst/>
          </a:prstGeom>
        </p:spPr>
        <p:txBody>
          <a:bodyPr wrap="square" lIns="0" tIns="0" rIns="0" bIns="0">
            <a:spAutoFit/>
          </a:bodyPr>
          <a:lstStyle>
            <a:lvl1pPr algn="ctr">
              <a:defRPr>
                <a:solidFill>
                  <a:schemeClr val="tx1">
                    <a:tint val="75000"/>
                  </a:schemeClr>
                </a:solidFill>
              </a:defRPr>
            </a:lvl1pPr>
          </a:lstStyle>
          <a:p>
            <a:endParaRPr dirty="0"/>
          </a:p>
        </p:txBody>
      </p:sp>
      <p:sp>
        <p:nvSpPr>
          <p:cNvPr id="5" name="Holder 5"/>
          <p:cNvSpPr>
            <a:spLocks noGrp="1"/>
          </p:cNvSpPr>
          <p:nvPr>
            <p:ph type="dt" sz="half" idx="6"/>
          </p:nvPr>
        </p:nvSpPr>
        <p:spPr>
          <a:xfrm>
            <a:off x="378142" y="9944862"/>
            <a:ext cx="1739455" cy="534670"/>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t>4/6/2022</a:t>
            </a:fld>
            <a:endParaRPr lang="en-US" dirty="0"/>
          </a:p>
        </p:txBody>
      </p:sp>
      <p:sp>
        <p:nvSpPr>
          <p:cNvPr id="6" name="Holder 6"/>
          <p:cNvSpPr>
            <a:spLocks noGrp="1"/>
          </p:cNvSpPr>
          <p:nvPr>
            <p:ph type="sldNum" sz="quarter" idx="7"/>
          </p:nvPr>
        </p:nvSpPr>
        <p:spPr>
          <a:xfrm>
            <a:off x="5445252" y="9944862"/>
            <a:ext cx="1739455" cy="534670"/>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t>‹#›</a:t>
            </a:fld>
            <a:endParaRPr dirty="0"/>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mailto:contact@bananaip.com" TargetMode="External"/><Relationship Id="rId2" Type="http://schemas.openxmlformats.org/officeDocument/2006/relationships/notesSlide" Target="../notesSlides/notesSlide1.xml"/><Relationship Id="rId1" Type="http://schemas.openxmlformats.org/officeDocument/2006/relationships/slideLayout" Target="../slideLayouts/slideLayout5.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5.xml"/><Relationship Id="rId4" Type="http://schemas.openxmlformats.org/officeDocument/2006/relationships/hyperlink" Target="https://www.bananaip.com/about-us/" TargetMode="Externa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6.xml"/><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2.xml"/><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3.xml"/><Relationship Id="rId1" Type="http://schemas.openxmlformats.org/officeDocument/2006/relationships/slideLayout" Target="../slideLayouts/slideLayout5.xml"/><Relationship Id="rId5" Type="http://schemas.openxmlformats.org/officeDocument/2006/relationships/hyperlink" Target="http://www.bananaip.com/" TargetMode="External"/><Relationship Id="rId4" Type="http://schemas.openxmlformats.org/officeDocument/2006/relationships/hyperlink" Target="https://creativecommons.org/licenses/by-nc/4.0/" TargetMode="External"/></Relationships>
</file>

<file path=ppt/slides/_rels/slide2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4.xml"/><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5.xml"/><Relationship Id="rId1" Type="http://schemas.openxmlformats.org/officeDocument/2006/relationships/slideLayout" Target="../slideLayouts/slideLayout5.xml"/><Relationship Id="rId5" Type="http://schemas.openxmlformats.org/officeDocument/2006/relationships/hyperlink" Target="mailto:contact@bananaip.com" TargetMode="External"/><Relationship Id="rId4" Type="http://schemas.openxmlformats.org/officeDocument/2006/relationships/image" Target="../media/image3.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A941F796-7DAB-402E-8DAE-522F0B0BC9CD}"/>
              </a:ext>
            </a:extLst>
          </p:cNvPr>
          <p:cNvSpPr/>
          <p:nvPr/>
        </p:nvSpPr>
        <p:spPr>
          <a:xfrm>
            <a:off x="0" y="0"/>
            <a:ext cx="7556500" cy="19939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15" name="Rectangle 14">
            <a:extLst>
              <a:ext uri="{FF2B5EF4-FFF2-40B4-BE49-F238E27FC236}">
                <a16:creationId xmlns:a16="http://schemas.microsoft.com/office/drawing/2014/main" id="{3A1C5C66-A5EA-468A-8D80-5DE880677EAC}"/>
              </a:ext>
            </a:extLst>
          </p:cNvPr>
          <p:cNvSpPr/>
          <p:nvPr/>
        </p:nvSpPr>
        <p:spPr>
          <a:xfrm>
            <a:off x="730250" y="5773"/>
            <a:ext cx="6826250" cy="10693400"/>
          </a:xfrm>
          <a:prstGeom prst="rect">
            <a:avLst/>
          </a:prstGeom>
          <a:solidFill>
            <a:srgbClr val="20202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16" name="TextBox 15">
            <a:extLst>
              <a:ext uri="{FF2B5EF4-FFF2-40B4-BE49-F238E27FC236}">
                <a16:creationId xmlns:a16="http://schemas.microsoft.com/office/drawing/2014/main" id="{33D6DE6C-14FF-4F66-9416-F2A8F4FD7F46}"/>
              </a:ext>
            </a:extLst>
          </p:cNvPr>
          <p:cNvSpPr txBox="1"/>
          <p:nvPr/>
        </p:nvSpPr>
        <p:spPr>
          <a:xfrm>
            <a:off x="1125537" y="8205331"/>
            <a:ext cx="6035675" cy="2246769"/>
          </a:xfrm>
          <a:prstGeom prst="rect">
            <a:avLst/>
          </a:prstGeom>
          <a:noFill/>
        </p:spPr>
        <p:txBody>
          <a:bodyPr wrap="square" rtlCol="0">
            <a:spAutoFit/>
          </a:bodyPr>
          <a:lstStyle/>
          <a:p>
            <a:r>
              <a:rPr lang="en-IN" sz="1400" b="1" dirty="0">
                <a:solidFill>
                  <a:schemeClr val="bg1"/>
                </a:solidFill>
              </a:rPr>
              <a:t>BananaIP Counsels</a:t>
            </a:r>
            <a:br>
              <a:rPr lang="en-IN" sz="1400" dirty="0">
                <a:solidFill>
                  <a:schemeClr val="bg1"/>
                </a:solidFill>
              </a:rPr>
            </a:br>
            <a:r>
              <a:rPr lang="en-IN" sz="1400" dirty="0">
                <a:solidFill>
                  <a:schemeClr val="bg1"/>
                </a:solidFill>
              </a:rPr>
              <a:t>Head Office: No. 40, 3rd Main Road, JC Industrial Estate, Kanakapura Rd. </a:t>
            </a:r>
            <a:br>
              <a:rPr lang="en-IN" sz="1400" dirty="0">
                <a:solidFill>
                  <a:schemeClr val="bg1"/>
                </a:solidFill>
              </a:rPr>
            </a:br>
            <a:r>
              <a:rPr lang="en-IN" sz="1400" dirty="0">
                <a:solidFill>
                  <a:schemeClr val="bg1"/>
                </a:solidFill>
              </a:rPr>
              <a:t>Bengaluru, Karnataka – 560062</a:t>
            </a:r>
            <a:br>
              <a:rPr lang="en-IN" sz="1400" dirty="0">
                <a:solidFill>
                  <a:schemeClr val="bg1"/>
                </a:solidFill>
              </a:rPr>
            </a:br>
            <a:endParaRPr lang="en-IN" sz="1400" dirty="0">
              <a:solidFill>
                <a:schemeClr val="bg1"/>
              </a:solidFill>
            </a:endParaRPr>
          </a:p>
          <a:p>
            <a:r>
              <a:rPr lang="en-IN" sz="1400" dirty="0">
                <a:solidFill>
                  <a:schemeClr val="bg1"/>
                </a:solidFill>
              </a:rPr>
              <a:t>Phone: 080 – 2686 0424</a:t>
            </a:r>
            <a:br>
              <a:rPr lang="en-IN" sz="1400" dirty="0">
                <a:solidFill>
                  <a:schemeClr val="bg1"/>
                </a:solidFill>
              </a:rPr>
            </a:br>
            <a:endParaRPr lang="en-IN" sz="1400" dirty="0">
              <a:solidFill>
                <a:schemeClr val="bg1"/>
              </a:solidFill>
            </a:endParaRPr>
          </a:p>
          <a:p>
            <a:r>
              <a:rPr lang="en-IN" sz="1400" dirty="0">
                <a:solidFill>
                  <a:schemeClr val="bg1"/>
                </a:solidFill>
              </a:rPr>
              <a:t>Email: </a:t>
            </a:r>
            <a:r>
              <a:rPr lang="en-IN" sz="1400" dirty="0">
                <a:solidFill>
                  <a:schemeClr val="bg1"/>
                </a:solidFill>
                <a:hlinkClick r:id="rId3"/>
              </a:rPr>
              <a:t>contact@bananaip.com</a:t>
            </a:r>
            <a:endParaRPr lang="en-IN" sz="1400" dirty="0">
              <a:solidFill>
                <a:schemeClr val="bg1"/>
              </a:solidFill>
            </a:endParaRPr>
          </a:p>
          <a:p>
            <a:endParaRPr lang="en-IN" sz="1400" dirty="0">
              <a:solidFill>
                <a:schemeClr val="bg1"/>
              </a:solidFill>
            </a:endParaRPr>
          </a:p>
          <a:p>
            <a:r>
              <a:rPr lang="en-US" sz="1400" dirty="0">
                <a:solidFill>
                  <a:schemeClr val="bg1"/>
                </a:solidFill>
              </a:rPr>
              <a:t>License: This report is made available under CC BY-NC 4.0. </a:t>
            </a:r>
          </a:p>
          <a:p>
            <a:r>
              <a:rPr lang="en-US" sz="1400" dirty="0">
                <a:solidFill>
                  <a:schemeClr val="bg1"/>
                </a:solidFill>
              </a:rPr>
              <a:t>Published: 5th April, 2022</a:t>
            </a:r>
          </a:p>
        </p:txBody>
      </p:sp>
      <p:sp>
        <p:nvSpPr>
          <p:cNvPr id="2" name="Rectangle 1">
            <a:extLst>
              <a:ext uri="{FF2B5EF4-FFF2-40B4-BE49-F238E27FC236}">
                <a16:creationId xmlns:a16="http://schemas.microsoft.com/office/drawing/2014/main" id="{05951B51-3CCC-4A38-9CEB-D5356870A683}"/>
              </a:ext>
            </a:extLst>
          </p:cNvPr>
          <p:cNvSpPr/>
          <p:nvPr/>
        </p:nvSpPr>
        <p:spPr>
          <a:xfrm>
            <a:off x="0" y="-1"/>
            <a:ext cx="914400" cy="10699173"/>
          </a:xfrm>
          <a:prstGeom prst="rect">
            <a:avLst/>
          </a:prstGeom>
          <a:solidFill>
            <a:srgbClr val="D0A17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pic>
        <p:nvPicPr>
          <p:cNvPr id="17" name="Picture 16" descr="BananaIP Logo">
            <a:extLst>
              <a:ext uri="{FF2B5EF4-FFF2-40B4-BE49-F238E27FC236}">
                <a16:creationId xmlns:a16="http://schemas.microsoft.com/office/drawing/2014/main" id="{ADA512B3-EA1B-460D-B1DB-64C60DF0344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559050" y="546100"/>
            <a:ext cx="2752550" cy="1316437"/>
          </a:xfrm>
          <a:prstGeom prst="rect">
            <a:avLst/>
          </a:prstGeom>
        </p:spPr>
      </p:pic>
      <p:sp>
        <p:nvSpPr>
          <p:cNvPr id="3" name="TextBox 2">
            <a:extLst>
              <a:ext uri="{FF2B5EF4-FFF2-40B4-BE49-F238E27FC236}">
                <a16:creationId xmlns:a16="http://schemas.microsoft.com/office/drawing/2014/main" id="{4DB05A53-BB9C-4320-AFB3-F0BA58FC9AED}"/>
              </a:ext>
            </a:extLst>
          </p:cNvPr>
          <p:cNvSpPr txBox="1"/>
          <p:nvPr/>
        </p:nvSpPr>
        <p:spPr>
          <a:xfrm>
            <a:off x="1125537" y="2832100"/>
            <a:ext cx="5929313" cy="2677656"/>
          </a:xfrm>
          <a:prstGeom prst="rect">
            <a:avLst/>
          </a:prstGeom>
          <a:noFill/>
        </p:spPr>
        <p:txBody>
          <a:bodyPr wrap="square" rtlCol="0">
            <a:spAutoFit/>
          </a:bodyPr>
          <a:lstStyle/>
          <a:p>
            <a:r>
              <a:rPr lang="en-US" sz="4000" b="1" dirty="0">
                <a:solidFill>
                  <a:srgbClr val="D0A173"/>
                </a:solidFill>
                <a:latin typeface="+mj-lt"/>
              </a:rPr>
              <a:t>INDIAN INTELLECTUAL PROPERTY STATISTICS REPORT, 2021</a:t>
            </a:r>
          </a:p>
          <a:p>
            <a:endParaRPr lang="en-US" sz="2400" b="1" dirty="0">
              <a:solidFill>
                <a:schemeClr val="bg1"/>
              </a:solidFill>
              <a:latin typeface="+mj-lt"/>
            </a:endParaRPr>
          </a:p>
          <a:p>
            <a:r>
              <a:rPr lang="en-US" sz="2400" b="1" dirty="0">
                <a:solidFill>
                  <a:schemeClr val="bg1"/>
                </a:solidFill>
                <a:latin typeface="+mj-lt"/>
              </a:rPr>
              <a:t>BananaIP Counsels</a:t>
            </a:r>
            <a:endParaRPr lang="en-IN" sz="2400" b="1" dirty="0">
              <a:solidFill>
                <a:schemeClr val="bg1"/>
              </a:solidFill>
              <a:latin typeface="+mj-lt"/>
            </a:endParaRPr>
          </a:p>
        </p:txBody>
      </p:sp>
    </p:spTree>
    <p:extLst>
      <p:ext uri="{BB962C8B-B14F-4D97-AF65-F5344CB8AC3E}">
        <p14:creationId xmlns:p14="http://schemas.microsoft.com/office/powerpoint/2010/main" val="293809700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A941F796-7DAB-402E-8DAE-522F0B0BC9CD}"/>
              </a:ext>
            </a:extLst>
          </p:cNvPr>
          <p:cNvSpPr/>
          <p:nvPr/>
        </p:nvSpPr>
        <p:spPr>
          <a:xfrm>
            <a:off x="0" y="0"/>
            <a:ext cx="7556500" cy="19939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grpSp>
        <p:nvGrpSpPr>
          <p:cNvPr id="6" name="object 5" descr="BananaIP Header Logo">
            <a:extLst>
              <a:ext uri="{FF2B5EF4-FFF2-40B4-BE49-F238E27FC236}">
                <a16:creationId xmlns:a16="http://schemas.microsoft.com/office/drawing/2014/main" id="{EB6FEF64-5836-4211-A23B-1E6519ACD1B2}"/>
              </a:ext>
            </a:extLst>
          </p:cNvPr>
          <p:cNvGrpSpPr/>
          <p:nvPr/>
        </p:nvGrpSpPr>
        <p:grpSpPr>
          <a:xfrm>
            <a:off x="86715" y="310743"/>
            <a:ext cx="7361555" cy="421640"/>
            <a:chOff x="86715" y="310743"/>
            <a:chExt cx="7361555" cy="421640"/>
          </a:xfrm>
        </p:grpSpPr>
        <p:sp>
          <p:nvSpPr>
            <p:cNvPr id="8" name="object 6">
              <a:extLst>
                <a:ext uri="{FF2B5EF4-FFF2-40B4-BE49-F238E27FC236}">
                  <a16:creationId xmlns:a16="http://schemas.microsoft.com/office/drawing/2014/main" id="{7BCA15E8-99F7-4D5C-B9AA-BAB867F84FE3}"/>
                </a:ext>
              </a:extLst>
            </p:cNvPr>
            <p:cNvSpPr/>
            <p:nvPr/>
          </p:nvSpPr>
          <p:spPr>
            <a:xfrm>
              <a:off x="1773262" y="521512"/>
              <a:ext cx="5674995" cy="0"/>
            </a:xfrm>
            <a:custGeom>
              <a:avLst/>
              <a:gdLst/>
              <a:ahLst/>
              <a:cxnLst/>
              <a:rect l="l" t="t" r="r" b="b"/>
              <a:pathLst>
                <a:path w="5674995">
                  <a:moveTo>
                    <a:pt x="5674436" y="0"/>
                  </a:moveTo>
                  <a:lnTo>
                    <a:pt x="0" y="0"/>
                  </a:lnTo>
                </a:path>
              </a:pathLst>
            </a:custGeom>
            <a:solidFill>
              <a:srgbClr val="D0A173"/>
            </a:solidFill>
          </p:spPr>
          <p:txBody>
            <a:bodyPr wrap="square" lIns="0" tIns="0" rIns="0" bIns="0" rtlCol="0"/>
            <a:lstStyle/>
            <a:p>
              <a:endParaRPr dirty="0"/>
            </a:p>
          </p:txBody>
        </p:sp>
        <p:sp>
          <p:nvSpPr>
            <p:cNvPr id="9" name="object 7">
              <a:extLst>
                <a:ext uri="{FF2B5EF4-FFF2-40B4-BE49-F238E27FC236}">
                  <a16:creationId xmlns:a16="http://schemas.microsoft.com/office/drawing/2014/main" id="{1F000E7B-7853-42B0-9465-13437731CEE8}"/>
                </a:ext>
              </a:extLst>
            </p:cNvPr>
            <p:cNvSpPr/>
            <p:nvPr/>
          </p:nvSpPr>
          <p:spPr>
            <a:xfrm>
              <a:off x="1773262" y="521512"/>
              <a:ext cx="5674995" cy="0"/>
            </a:xfrm>
            <a:custGeom>
              <a:avLst/>
              <a:gdLst/>
              <a:ahLst/>
              <a:cxnLst/>
              <a:rect l="l" t="t" r="r" b="b"/>
              <a:pathLst>
                <a:path w="5674995">
                  <a:moveTo>
                    <a:pt x="0" y="0"/>
                  </a:moveTo>
                  <a:lnTo>
                    <a:pt x="5674423" y="0"/>
                  </a:lnTo>
                </a:path>
              </a:pathLst>
            </a:custGeom>
            <a:ln w="38100">
              <a:solidFill>
                <a:srgbClr val="D0A273"/>
              </a:solidFill>
            </a:ln>
          </p:spPr>
          <p:txBody>
            <a:bodyPr wrap="square" lIns="0" tIns="0" rIns="0" bIns="0" rtlCol="0"/>
            <a:lstStyle/>
            <a:p>
              <a:endParaRPr dirty="0"/>
            </a:p>
          </p:txBody>
        </p:sp>
        <p:sp>
          <p:nvSpPr>
            <p:cNvPr id="10" name="object 8">
              <a:extLst>
                <a:ext uri="{FF2B5EF4-FFF2-40B4-BE49-F238E27FC236}">
                  <a16:creationId xmlns:a16="http://schemas.microsoft.com/office/drawing/2014/main" id="{5741BA38-F3AE-4E09-B51D-B66B21F19949}"/>
                </a:ext>
              </a:extLst>
            </p:cNvPr>
            <p:cNvSpPr/>
            <p:nvPr/>
          </p:nvSpPr>
          <p:spPr>
            <a:xfrm>
              <a:off x="86719" y="521512"/>
              <a:ext cx="516890" cy="0"/>
            </a:xfrm>
            <a:custGeom>
              <a:avLst/>
              <a:gdLst/>
              <a:ahLst/>
              <a:cxnLst/>
              <a:rect l="l" t="t" r="r" b="b"/>
              <a:pathLst>
                <a:path w="516890">
                  <a:moveTo>
                    <a:pt x="516534" y="0"/>
                  </a:moveTo>
                  <a:lnTo>
                    <a:pt x="0" y="0"/>
                  </a:lnTo>
                </a:path>
              </a:pathLst>
            </a:custGeom>
            <a:solidFill>
              <a:srgbClr val="D0A173"/>
            </a:solidFill>
          </p:spPr>
          <p:txBody>
            <a:bodyPr wrap="square" lIns="0" tIns="0" rIns="0" bIns="0" rtlCol="0"/>
            <a:lstStyle/>
            <a:p>
              <a:endParaRPr dirty="0"/>
            </a:p>
          </p:txBody>
        </p:sp>
        <p:sp>
          <p:nvSpPr>
            <p:cNvPr id="11" name="object 9">
              <a:extLst>
                <a:ext uri="{FF2B5EF4-FFF2-40B4-BE49-F238E27FC236}">
                  <a16:creationId xmlns:a16="http://schemas.microsoft.com/office/drawing/2014/main" id="{A21F4CF2-443D-4F33-9DC6-179D78D980A1}"/>
                </a:ext>
              </a:extLst>
            </p:cNvPr>
            <p:cNvSpPr/>
            <p:nvPr/>
          </p:nvSpPr>
          <p:spPr>
            <a:xfrm>
              <a:off x="86715" y="521512"/>
              <a:ext cx="516890" cy="0"/>
            </a:xfrm>
            <a:custGeom>
              <a:avLst/>
              <a:gdLst/>
              <a:ahLst/>
              <a:cxnLst/>
              <a:rect l="l" t="t" r="r" b="b"/>
              <a:pathLst>
                <a:path w="516890">
                  <a:moveTo>
                    <a:pt x="0" y="0"/>
                  </a:moveTo>
                  <a:lnTo>
                    <a:pt x="516534" y="0"/>
                  </a:lnTo>
                </a:path>
              </a:pathLst>
            </a:custGeom>
            <a:ln w="38100">
              <a:solidFill>
                <a:srgbClr val="D0A273"/>
              </a:solidFill>
            </a:ln>
          </p:spPr>
          <p:txBody>
            <a:bodyPr wrap="square" lIns="0" tIns="0" rIns="0" bIns="0" rtlCol="0"/>
            <a:lstStyle/>
            <a:p>
              <a:endParaRPr dirty="0"/>
            </a:p>
          </p:txBody>
        </p:sp>
        <p:sp>
          <p:nvSpPr>
            <p:cNvPr id="12" name="object 10">
              <a:extLst>
                <a:ext uri="{FF2B5EF4-FFF2-40B4-BE49-F238E27FC236}">
                  <a16:creationId xmlns:a16="http://schemas.microsoft.com/office/drawing/2014/main" id="{B8183DE6-2C73-4748-8F51-2338DC3D4589}"/>
                </a:ext>
              </a:extLst>
            </p:cNvPr>
            <p:cNvSpPr/>
            <p:nvPr/>
          </p:nvSpPr>
          <p:spPr>
            <a:xfrm>
              <a:off x="619988" y="310743"/>
              <a:ext cx="1177251" cy="421538"/>
            </a:xfrm>
            <a:prstGeom prst="rect">
              <a:avLst/>
            </a:prstGeom>
            <a:blipFill>
              <a:blip r:embed="rId3" cstate="print"/>
              <a:stretch>
                <a:fillRect/>
              </a:stretch>
            </a:blipFill>
          </p:spPr>
          <p:txBody>
            <a:bodyPr wrap="square" lIns="0" tIns="0" rIns="0" bIns="0" rtlCol="0"/>
            <a:lstStyle/>
            <a:p>
              <a:endParaRPr dirty="0"/>
            </a:p>
          </p:txBody>
        </p:sp>
      </p:grpSp>
      <p:sp>
        <p:nvSpPr>
          <p:cNvPr id="3" name="Rectangle: Rounded Corners 2">
            <a:extLst>
              <a:ext uri="{FF2B5EF4-FFF2-40B4-BE49-F238E27FC236}">
                <a16:creationId xmlns:a16="http://schemas.microsoft.com/office/drawing/2014/main" id="{FB059706-939C-4943-BD39-5E8537B8BCDF}"/>
              </a:ext>
            </a:extLst>
          </p:cNvPr>
          <p:cNvSpPr/>
          <p:nvPr/>
        </p:nvSpPr>
        <p:spPr>
          <a:xfrm>
            <a:off x="345160" y="1308112"/>
            <a:ext cx="2590800" cy="533394"/>
          </a:xfrm>
          <a:prstGeom prst="roundRect">
            <a:avLst/>
          </a:prstGeom>
          <a:solidFill>
            <a:srgbClr val="20202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a:solidFill>
                  <a:srgbClr val="D0A173"/>
                </a:solidFill>
                <a:latin typeface="+mj-lt"/>
              </a:rPr>
              <a:t>TABLE OF CONTENT</a:t>
            </a:r>
            <a:endParaRPr lang="en-IN" sz="2000" b="1" dirty="0">
              <a:solidFill>
                <a:srgbClr val="D0A173"/>
              </a:solidFill>
              <a:latin typeface="+mj-lt"/>
            </a:endParaRPr>
          </a:p>
        </p:txBody>
      </p:sp>
      <p:sp>
        <p:nvSpPr>
          <p:cNvPr id="13" name="object 4">
            <a:extLst>
              <a:ext uri="{FF2B5EF4-FFF2-40B4-BE49-F238E27FC236}">
                <a16:creationId xmlns:a16="http://schemas.microsoft.com/office/drawing/2014/main" id="{C0CBF184-74A3-4105-9AD9-4ED23DB30A37}"/>
              </a:ext>
            </a:extLst>
          </p:cNvPr>
          <p:cNvSpPr/>
          <p:nvPr/>
        </p:nvSpPr>
        <p:spPr>
          <a:xfrm>
            <a:off x="-3809" y="10036899"/>
            <a:ext cx="7560309" cy="691515"/>
          </a:xfrm>
          <a:custGeom>
            <a:avLst/>
            <a:gdLst/>
            <a:ahLst/>
            <a:cxnLst/>
            <a:rect l="l" t="t" r="r" b="b"/>
            <a:pathLst>
              <a:path w="7560309" h="691515">
                <a:moveTo>
                  <a:pt x="7560056" y="0"/>
                </a:moveTo>
                <a:lnTo>
                  <a:pt x="0" y="0"/>
                </a:lnTo>
                <a:lnTo>
                  <a:pt x="0" y="690892"/>
                </a:lnTo>
                <a:lnTo>
                  <a:pt x="7560056" y="690892"/>
                </a:lnTo>
                <a:lnTo>
                  <a:pt x="7560056" y="0"/>
                </a:lnTo>
                <a:close/>
              </a:path>
            </a:pathLst>
          </a:custGeom>
          <a:solidFill>
            <a:srgbClr val="D0A173"/>
          </a:solidFill>
        </p:spPr>
        <p:txBody>
          <a:bodyPr wrap="square" lIns="0" tIns="0" rIns="0" bIns="0" rtlCol="0"/>
          <a:lstStyle/>
          <a:p>
            <a:endParaRPr dirty="0"/>
          </a:p>
        </p:txBody>
      </p:sp>
      <p:sp>
        <p:nvSpPr>
          <p:cNvPr id="14" name="Footer Placeholder 10">
            <a:extLst>
              <a:ext uri="{FF2B5EF4-FFF2-40B4-BE49-F238E27FC236}">
                <a16:creationId xmlns:a16="http://schemas.microsoft.com/office/drawing/2014/main" id="{1BA1BB09-A8C3-4FF1-9215-40F1305B9E1C}"/>
              </a:ext>
            </a:extLst>
          </p:cNvPr>
          <p:cNvSpPr>
            <a:spLocks noGrp="1"/>
          </p:cNvSpPr>
          <p:nvPr>
            <p:ph type="ftr" sz="quarter" idx="5"/>
          </p:nvPr>
        </p:nvSpPr>
        <p:spPr>
          <a:xfrm>
            <a:off x="291343" y="10299700"/>
            <a:ext cx="7103097" cy="215444"/>
          </a:xfrm>
        </p:spPr>
        <p:txBody>
          <a:bodyPr/>
          <a:lstStyle/>
          <a:p>
            <a:r>
              <a:rPr lang="en-US" sz="1400" dirty="0">
                <a:solidFill>
                  <a:schemeClr val="tx1"/>
                </a:solidFill>
              </a:rPr>
              <a:t>Copyright 2004-2022 BananaIP Counsels | All Rights Reserved</a:t>
            </a:r>
          </a:p>
        </p:txBody>
      </p:sp>
      <p:graphicFrame>
        <p:nvGraphicFramePr>
          <p:cNvPr id="17" name="Table 16">
            <a:extLst>
              <a:ext uri="{FF2B5EF4-FFF2-40B4-BE49-F238E27FC236}">
                <a16:creationId xmlns:a16="http://schemas.microsoft.com/office/drawing/2014/main" id="{883CA627-F4D5-4565-856F-43CB98F6E5EA}"/>
              </a:ext>
            </a:extLst>
          </p:cNvPr>
          <p:cNvGraphicFramePr>
            <a:graphicFrameLocks noGrp="1"/>
          </p:cNvGraphicFramePr>
          <p:nvPr>
            <p:extLst>
              <p:ext uri="{D42A27DB-BD31-4B8C-83A1-F6EECF244321}">
                <p14:modId xmlns:p14="http://schemas.microsoft.com/office/powerpoint/2010/main" val="2724879841"/>
              </p:ext>
            </p:extLst>
          </p:nvPr>
        </p:nvGraphicFramePr>
        <p:xfrm>
          <a:off x="345160" y="2222500"/>
          <a:ext cx="6633490" cy="7026556"/>
        </p:xfrm>
        <a:graphic>
          <a:graphicData uri="http://schemas.openxmlformats.org/drawingml/2006/table">
            <a:tbl>
              <a:tblPr firstRow="1" firstCol="1" bandRow="1">
                <a:tableStyleId>{5C22544A-7EE6-4342-B048-85BDC9FD1C3A}</a:tableStyleId>
              </a:tblPr>
              <a:tblGrid>
                <a:gridCol w="613690">
                  <a:extLst>
                    <a:ext uri="{9D8B030D-6E8A-4147-A177-3AD203B41FA5}">
                      <a16:colId xmlns:a16="http://schemas.microsoft.com/office/drawing/2014/main" val="1413009566"/>
                    </a:ext>
                  </a:extLst>
                </a:gridCol>
                <a:gridCol w="5230162">
                  <a:extLst>
                    <a:ext uri="{9D8B030D-6E8A-4147-A177-3AD203B41FA5}">
                      <a16:colId xmlns:a16="http://schemas.microsoft.com/office/drawing/2014/main" val="74947402"/>
                    </a:ext>
                  </a:extLst>
                </a:gridCol>
                <a:gridCol w="789638">
                  <a:extLst>
                    <a:ext uri="{9D8B030D-6E8A-4147-A177-3AD203B41FA5}">
                      <a16:colId xmlns:a16="http://schemas.microsoft.com/office/drawing/2014/main" val="1473370463"/>
                    </a:ext>
                  </a:extLst>
                </a:gridCol>
              </a:tblGrid>
              <a:tr h="762000">
                <a:tc>
                  <a:txBody>
                    <a:bodyPr/>
                    <a:lstStyle/>
                    <a:p>
                      <a:pPr algn="ctr">
                        <a:lnSpc>
                          <a:spcPct val="115000"/>
                        </a:lnSpc>
                        <a:spcAft>
                          <a:spcPts val="800"/>
                        </a:spcAft>
                      </a:pPr>
                      <a:r>
                        <a:rPr lang="en-IN" sz="1500" dirty="0">
                          <a:solidFill>
                            <a:schemeClr val="tx1"/>
                          </a:solidFill>
                          <a:effectLst/>
                          <a:latin typeface="+mn-lt"/>
                          <a:cs typeface="Poppins" panose="00000500000000000000" pitchFamily="2" charset="0"/>
                        </a:rPr>
                        <a:t>Sl No.</a:t>
                      </a:r>
                      <a:endParaRPr lang="en-IN" sz="1500" dirty="0">
                        <a:solidFill>
                          <a:schemeClr val="tx1"/>
                        </a:solidFill>
                        <a:effectLst/>
                        <a:latin typeface="+mn-lt"/>
                        <a:ea typeface="Calibri" panose="020F0502020204030204" pitchFamily="34" charset="0"/>
                        <a:cs typeface="Poppins" panose="00000500000000000000" pitchFamily="2"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l">
                        <a:lnSpc>
                          <a:spcPct val="115000"/>
                        </a:lnSpc>
                        <a:spcAft>
                          <a:spcPts val="800"/>
                        </a:spcAft>
                      </a:pPr>
                      <a:r>
                        <a:rPr lang="en-IN" sz="1500" dirty="0">
                          <a:solidFill>
                            <a:schemeClr val="tx1"/>
                          </a:solidFill>
                          <a:effectLst/>
                          <a:latin typeface="+mn-lt"/>
                          <a:cs typeface="Poppins" panose="00000500000000000000" pitchFamily="2" charset="0"/>
                        </a:rPr>
                        <a:t>Particulars</a:t>
                      </a:r>
                      <a:endParaRPr lang="en-IN" sz="1500" dirty="0">
                        <a:solidFill>
                          <a:schemeClr val="tx1"/>
                        </a:solidFill>
                        <a:effectLst/>
                        <a:latin typeface="+mn-lt"/>
                        <a:ea typeface="Calibri" panose="020F0502020204030204" pitchFamily="34" charset="0"/>
                        <a:cs typeface="Poppins" panose="00000500000000000000" pitchFamily="2"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lnSpc>
                          <a:spcPct val="115000"/>
                        </a:lnSpc>
                        <a:spcAft>
                          <a:spcPts val="800"/>
                        </a:spcAft>
                      </a:pPr>
                      <a:r>
                        <a:rPr lang="en-IN" sz="1500" dirty="0">
                          <a:solidFill>
                            <a:schemeClr val="tx1"/>
                          </a:solidFill>
                          <a:effectLst/>
                          <a:latin typeface="+mn-lt"/>
                          <a:cs typeface="Poppins" panose="00000500000000000000" pitchFamily="2" charset="0"/>
                        </a:rPr>
                        <a:t>Page No.</a:t>
                      </a:r>
                      <a:endParaRPr lang="en-IN" sz="1500" dirty="0">
                        <a:solidFill>
                          <a:schemeClr val="tx1"/>
                        </a:solidFill>
                        <a:effectLst/>
                        <a:latin typeface="+mn-lt"/>
                        <a:ea typeface="Calibri" panose="020F0502020204030204" pitchFamily="34" charset="0"/>
                        <a:cs typeface="Poppins" panose="00000500000000000000" pitchFamily="2"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3603988739"/>
                  </a:ext>
                </a:extLst>
              </a:tr>
              <a:tr h="684753">
                <a:tc>
                  <a:txBody>
                    <a:bodyPr/>
                    <a:lstStyle/>
                    <a:p>
                      <a:pPr marL="0" lvl="0" indent="0" algn="ctr">
                        <a:lnSpc>
                          <a:spcPct val="115000"/>
                        </a:lnSpc>
                        <a:spcAft>
                          <a:spcPts val="1000"/>
                        </a:spcAft>
                        <a:buFont typeface="+mj-lt"/>
                        <a:buNone/>
                      </a:pPr>
                      <a:r>
                        <a:rPr lang="en-US" sz="1500" b="0" dirty="0">
                          <a:solidFill>
                            <a:schemeClr val="tx1"/>
                          </a:solidFill>
                          <a:effectLst/>
                          <a:latin typeface="+mn-lt"/>
                          <a:ea typeface="Palatino Linotype" panose="02040502050505030304" pitchFamily="18" charset="0"/>
                          <a:cs typeface="Poppins" panose="00000500000000000000" pitchFamily="2" charset="0"/>
                        </a:rPr>
                        <a:t>1.</a:t>
                      </a:r>
                      <a:endParaRPr lang="en-IN" sz="1500" b="0" dirty="0">
                        <a:solidFill>
                          <a:schemeClr val="tx1"/>
                        </a:solidFill>
                        <a:effectLst/>
                        <a:latin typeface="+mn-lt"/>
                        <a:ea typeface="Palatino Linotype" panose="02040502050505030304" pitchFamily="18" charset="0"/>
                        <a:cs typeface="Poppins" panose="00000500000000000000" pitchFamily="2"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just">
                        <a:lnSpc>
                          <a:spcPct val="115000"/>
                        </a:lnSpc>
                        <a:spcAft>
                          <a:spcPts val="800"/>
                        </a:spcAft>
                      </a:pPr>
                      <a:r>
                        <a:rPr lang="en-IN" sz="1500" dirty="0">
                          <a:solidFill>
                            <a:schemeClr val="tx1"/>
                          </a:solidFill>
                          <a:effectLst/>
                          <a:latin typeface="+mn-lt"/>
                          <a:cs typeface="Poppins" panose="00000500000000000000" pitchFamily="2" charset="0"/>
                        </a:rPr>
                        <a:t>About BananaIP Counsels</a:t>
                      </a:r>
                      <a:endParaRPr lang="en-IN" sz="1500" dirty="0">
                        <a:solidFill>
                          <a:schemeClr val="tx1"/>
                        </a:solidFill>
                        <a:effectLst/>
                        <a:latin typeface="+mn-lt"/>
                        <a:ea typeface="Calibri" panose="020F0502020204030204" pitchFamily="34" charset="0"/>
                        <a:cs typeface="Poppins" panose="00000500000000000000" pitchFamily="2"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ct val="115000"/>
                        </a:lnSpc>
                        <a:spcAft>
                          <a:spcPts val="800"/>
                        </a:spcAft>
                      </a:pPr>
                      <a:r>
                        <a:rPr lang="en-IN" sz="1500" dirty="0">
                          <a:solidFill>
                            <a:schemeClr val="tx1"/>
                          </a:solidFill>
                          <a:effectLst/>
                          <a:latin typeface="+mn-lt"/>
                          <a:cs typeface="Poppins" panose="00000500000000000000" pitchFamily="2" charset="0"/>
                        </a:rPr>
                        <a:t>3</a:t>
                      </a:r>
                      <a:endParaRPr lang="en-IN" sz="1500" dirty="0">
                        <a:solidFill>
                          <a:schemeClr val="tx1"/>
                        </a:solidFill>
                        <a:effectLst/>
                        <a:latin typeface="+mn-lt"/>
                        <a:ea typeface="Calibri" panose="020F0502020204030204" pitchFamily="34" charset="0"/>
                        <a:cs typeface="Poppins" panose="00000500000000000000" pitchFamily="2"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521397758"/>
                  </a:ext>
                </a:extLst>
              </a:tr>
              <a:tr h="684753">
                <a:tc>
                  <a:txBody>
                    <a:bodyPr/>
                    <a:lstStyle/>
                    <a:p>
                      <a:pPr marL="0" lvl="0" indent="0" algn="ctr">
                        <a:lnSpc>
                          <a:spcPct val="115000"/>
                        </a:lnSpc>
                        <a:spcAft>
                          <a:spcPts val="1000"/>
                        </a:spcAft>
                        <a:buFont typeface="+mj-lt"/>
                        <a:buNone/>
                      </a:pPr>
                      <a:r>
                        <a:rPr lang="en-US" sz="1500" b="0" dirty="0">
                          <a:solidFill>
                            <a:schemeClr val="tx1"/>
                          </a:solidFill>
                          <a:effectLst/>
                          <a:latin typeface="+mn-lt"/>
                          <a:ea typeface="Palatino Linotype" panose="02040502050505030304" pitchFamily="18" charset="0"/>
                          <a:cs typeface="Poppins" panose="00000500000000000000" pitchFamily="2" charset="0"/>
                        </a:rPr>
                        <a:t>2.</a:t>
                      </a:r>
                      <a:endParaRPr lang="en-IN" sz="1500" b="0" dirty="0">
                        <a:solidFill>
                          <a:schemeClr val="tx1"/>
                        </a:solidFill>
                        <a:effectLst/>
                        <a:latin typeface="+mn-lt"/>
                        <a:ea typeface="Palatino Linotype" panose="02040502050505030304" pitchFamily="18" charset="0"/>
                        <a:cs typeface="Poppins" panose="00000500000000000000" pitchFamily="2"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just">
                        <a:lnSpc>
                          <a:spcPct val="115000"/>
                        </a:lnSpc>
                        <a:spcAft>
                          <a:spcPts val="800"/>
                        </a:spcAft>
                      </a:pPr>
                      <a:r>
                        <a:rPr lang="en-IN" sz="1500" dirty="0">
                          <a:solidFill>
                            <a:schemeClr val="tx1"/>
                          </a:solidFill>
                          <a:effectLst/>
                          <a:latin typeface="+mn-lt"/>
                          <a:cs typeface="Poppins" panose="00000500000000000000" pitchFamily="2" charset="0"/>
                        </a:rPr>
                        <a:t>Background</a:t>
                      </a:r>
                      <a:endParaRPr lang="en-IN" sz="1500" dirty="0">
                        <a:solidFill>
                          <a:schemeClr val="tx1"/>
                        </a:solidFill>
                        <a:effectLst/>
                        <a:latin typeface="+mn-lt"/>
                        <a:ea typeface="Calibri" panose="020F0502020204030204" pitchFamily="34" charset="0"/>
                        <a:cs typeface="Poppins" panose="00000500000000000000" pitchFamily="2"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ct val="115000"/>
                        </a:lnSpc>
                        <a:spcAft>
                          <a:spcPts val="800"/>
                        </a:spcAft>
                      </a:pPr>
                      <a:r>
                        <a:rPr lang="en-IN" sz="1500" dirty="0">
                          <a:solidFill>
                            <a:schemeClr val="tx1"/>
                          </a:solidFill>
                          <a:effectLst/>
                          <a:latin typeface="+mn-lt"/>
                          <a:cs typeface="Poppins" panose="00000500000000000000" pitchFamily="2" charset="0"/>
                        </a:rPr>
                        <a:t>4</a:t>
                      </a:r>
                      <a:endParaRPr lang="en-IN" sz="1500" dirty="0">
                        <a:solidFill>
                          <a:schemeClr val="tx1"/>
                        </a:solidFill>
                        <a:effectLst/>
                        <a:latin typeface="+mn-lt"/>
                        <a:ea typeface="Calibri" panose="020F0502020204030204" pitchFamily="34" charset="0"/>
                        <a:cs typeface="Poppins" panose="00000500000000000000" pitchFamily="2"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980103965"/>
                  </a:ext>
                </a:extLst>
              </a:tr>
              <a:tr h="684753">
                <a:tc>
                  <a:txBody>
                    <a:bodyPr/>
                    <a:lstStyle/>
                    <a:p>
                      <a:pPr marL="0" lvl="0" indent="0" algn="ctr">
                        <a:lnSpc>
                          <a:spcPct val="115000"/>
                        </a:lnSpc>
                        <a:spcAft>
                          <a:spcPts val="1000"/>
                        </a:spcAft>
                        <a:buFont typeface="+mj-lt"/>
                        <a:buNone/>
                      </a:pPr>
                      <a:r>
                        <a:rPr lang="en-IN" sz="1500" b="0" dirty="0">
                          <a:solidFill>
                            <a:schemeClr val="tx1"/>
                          </a:solidFill>
                          <a:effectLst/>
                          <a:latin typeface="+mn-lt"/>
                          <a:cs typeface="Poppins" panose="00000500000000000000" pitchFamily="2" charset="0"/>
                        </a:rPr>
                        <a:t>3. </a:t>
                      </a:r>
                      <a:endParaRPr lang="en-IN" sz="1500" b="0" dirty="0">
                        <a:solidFill>
                          <a:schemeClr val="tx1"/>
                        </a:solidFill>
                        <a:effectLst/>
                        <a:latin typeface="+mn-lt"/>
                        <a:ea typeface="Palatino Linotype" panose="02040502050505030304" pitchFamily="18" charset="0"/>
                        <a:cs typeface="Poppins" panose="00000500000000000000" pitchFamily="2"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just">
                        <a:lnSpc>
                          <a:spcPct val="115000"/>
                        </a:lnSpc>
                        <a:spcAft>
                          <a:spcPts val="800"/>
                        </a:spcAft>
                      </a:pPr>
                      <a:r>
                        <a:rPr lang="en-IN" sz="1500" dirty="0">
                          <a:solidFill>
                            <a:schemeClr val="tx1"/>
                          </a:solidFill>
                          <a:effectLst/>
                          <a:latin typeface="+mn-lt"/>
                          <a:cs typeface="Poppins" panose="00000500000000000000" pitchFamily="2" charset="0"/>
                        </a:rPr>
                        <a:t>Structure of the Report</a:t>
                      </a:r>
                      <a:endParaRPr lang="en-IN" sz="1500" dirty="0">
                        <a:solidFill>
                          <a:schemeClr val="tx1"/>
                        </a:solidFill>
                        <a:effectLst/>
                        <a:latin typeface="+mn-lt"/>
                        <a:ea typeface="Calibri" panose="020F0502020204030204" pitchFamily="34" charset="0"/>
                        <a:cs typeface="Poppins" panose="00000500000000000000" pitchFamily="2"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ct val="115000"/>
                        </a:lnSpc>
                        <a:spcAft>
                          <a:spcPts val="800"/>
                        </a:spcAft>
                      </a:pPr>
                      <a:r>
                        <a:rPr lang="en-IN" sz="1500" dirty="0">
                          <a:solidFill>
                            <a:schemeClr val="tx1"/>
                          </a:solidFill>
                          <a:effectLst/>
                          <a:latin typeface="+mn-lt"/>
                          <a:cs typeface="Poppins" panose="00000500000000000000" pitchFamily="2" charset="0"/>
                        </a:rPr>
                        <a:t>4</a:t>
                      </a:r>
                      <a:endParaRPr lang="en-IN" sz="1500" dirty="0">
                        <a:solidFill>
                          <a:schemeClr val="tx1"/>
                        </a:solidFill>
                        <a:effectLst/>
                        <a:latin typeface="+mn-lt"/>
                        <a:ea typeface="Calibri" panose="020F0502020204030204" pitchFamily="34" charset="0"/>
                        <a:cs typeface="Poppins" panose="00000500000000000000" pitchFamily="2"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882853335"/>
                  </a:ext>
                </a:extLst>
              </a:tr>
              <a:tr h="786532">
                <a:tc>
                  <a:txBody>
                    <a:bodyPr/>
                    <a:lstStyle/>
                    <a:p>
                      <a:pPr marL="0" lvl="0" indent="0" algn="ctr">
                        <a:lnSpc>
                          <a:spcPct val="115000"/>
                        </a:lnSpc>
                        <a:spcAft>
                          <a:spcPts val="1000"/>
                        </a:spcAft>
                        <a:buFont typeface="+mj-lt"/>
                        <a:buNone/>
                      </a:pPr>
                      <a:r>
                        <a:rPr lang="en-IN" sz="1500" b="0" dirty="0">
                          <a:solidFill>
                            <a:schemeClr val="tx1"/>
                          </a:solidFill>
                          <a:effectLst/>
                          <a:latin typeface="+mn-lt"/>
                          <a:cs typeface="Poppins" panose="00000500000000000000" pitchFamily="2" charset="0"/>
                        </a:rPr>
                        <a:t>4. </a:t>
                      </a:r>
                      <a:endParaRPr lang="en-IN" sz="1500" b="0" dirty="0">
                        <a:solidFill>
                          <a:schemeClr val="tx1"/>
                        </a:solidFill>
                        <a:effectLst/>
                        <a:latin typeface="+mn-lt"/>
                        <a:ea typeface="Palatino Linotype" panose="02040502050505030304" pitchFamily="18" charset="0"/>
                        <a:cs typeface="Poppins" panose="00000500000000000000" pitchFamily="2"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just">
                        <a:lnSpc>
                          <a:spcPct val="115000"/>
                        </a:lnSpc>
                        <a:spcAft>
                          <a:spcPts val="800"/>
                        </a:spcAft>
                      </a:pPr>
                      <a:r>
                        <a:rPr lang="en-GB" sz="1500" dirty="0">
                          <a:solidFill>
                            <a:schemeClr val="tx1"/>
                          </a:solidFill>
                          <a:effectLst/>
                          <a:latin typeface="+mn-lt"/>
                          <a:cs typeface="Poppins" panose="00000500000000000000" pitchFamily="2" charset="0"/>
                        </a:rPr>
                        <a:t>Summary of Intellectual Property Statistics</a:t>
                      </a:r>
                      <a:endParaRPr lang="en-IN" sz="1500" dirty="0">
                        <a:solidFill>
                          <a:schemeClr val="tx1"/>
                        </a:solidFill>
                        <a:effectLst/>
                        <a:latin typeface="+mn-lt"/>
                        <a:ea typeface="Palatino Linotype" panose="02040502050505030304" pitchFamily="18" charset="0"/>
                        <a:cs typeface="Poppins" panose="00000500000000000000" pitchFamily="2"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lnSpc>
                          <a:spcPct val="115000"/>
                        </a:lnSpc>
                        <a:spcAft>
                          <a:spcPts val="800"/>
                        </a:spcAft>
                      </a:pPr>
                      <a:r>
                        <a:rPr lang="en-IN" sz="1500" dirty="0">
                          <a:solidFill>
                            <a:schemeClr val="tx1"/>
                          </a:solidFill>
                          <a:effectLst/>
                          <a:latin typeface="+mn-lt"/>
                          <a:cs typeface="Poppins" panose="00000500000000000000" pitchFamily="2" charset="0"/>
                        </a:rPr>
                        <a:t>5</a:t>
                      </a:r>
                      <a:endParaRPr lang="en-IN" sz="1500" dirty="0">
                        <a:solidFill>
                          <a:schemeClr val="tx1"/>
                        </a:solidFill>
                        <a:effectLst/>
                        <a:latin typeface="+mn-lt"/>
                        <a:ea typeface="Calibri" panose="020F0502020204030204" pitchFamily="34" charset="0"/>
                        <a:cs typeface="Poppins" panose="00000500000000000000" pitchFamily="2"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858774587"/>
                  </a:ext>
                </a:extLst>
              </a:tr>
              <a:tr h="684753">
                <a:tc>
                  <a:txBody>
                    <a:bodyPr/>
                    <a:lstStyle/>
                    <a:p>
                      <a:pPr marL="0" lvl="0" indent="0" algn="ctr">
                        <a:lnSpc>
                          <a:spcPct val="115000"/>
                        </a:lnSpc>
                        <a:spcAft>
                          <a:spcPts val="1000"/>
                        </a:spcAft>
                        <a:buFont typeface="+mj-lt"/>
                        <a:buNone/>
                      </a:pPr>
                      <a:r>
                        <a:rPr lang="en-IN" sz="1500" b="0" dirty="0">
                          <a:solidFill>
                            <a:schemeClr val="tx1"/>
                          </a:solidFill>
                          <a:effectLst/>
                          <a:latin typeface="+mn-lt"/>
                          <a:cs typeface="Poppins" panose="00000500000000000000" pitchFamily="2" charset="0"/>
                        </a:rPr>
                        <a:t>5. </a:t>
                      </a:r>
                      <a:endParaRPr lang="en-IN" sz="1500" b="0" dirty="0">
                        <a:solidFill>
                          <a:schemeClr val="tx1"/>
                        </a:solidFill>
                        <a:effectLst/>
                        <a:latin typeface="+mn-lt"/>
                        <a:ea typeface="Palatino Linotype" panose="02040502050505030304" pitchFamily="18" charset="0"/>
                        <a:cs typeface="Poppins" panose="00000500000000000000" pitchFamily="2"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just">
                        <a:lnSpc>
                          <a:spcPct val="115000"/>
                        </a:lnSpc>
                        <a:spcAft>
                          <a:spcPts val="800"/>
                        </a:spcAft>
                      </a:pPr>
                      <a:r>
                        <a:rPr lang="en-GB" sz="1500" dirty="0">
                          <a:solidFill>
                            <a:schemeClr val="tx1"/>
                          </a:solidFill>
                          <a:effectLst/>
                          <a:latin typeface="+mn-lt"/>
                          <a:cs typeface="Poppins" panose="00000500000000000000" pitchFamily="2" charset="0"/>
                        </a:rPr>
                        <a:t>Comprehensive Patent and Design Statistics </a:t>
                      </a:r>
                      <a:endParaRPr lang="en-IN" sz="1500" dirty="0">
                        <a:solidFill>
                          <a:schemeClr val="tx1"/>
                        </a:solidFill>
                        <a:effectLst/>
                        <a:latin typeface="+mn-lt"/>
                        <a:ea typeface="Calibri" panose="020F0502020204030204" pitchFamily="34" charset="0"/>
                        <a:cs typeface="Poppins" panose="00000500000000000000" pitchFamily="2"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ct val="115000"/>
                        </a:lnSpc>
                        <a:spcAft>
                          <a:spcPts val="800"/>
                        </a:spcAft>
                      </a:pPr>
                      <a:r>
                        <a:rPr lang="en-US" sz="1500" dirty="0">
                          <a:solidFill>
                            <a:schemeClr val="tx1"/>
                          </a:solidFill>
                          <a:effectLst/>
                          <a:latin typeface="+mn-lt"/>
                          <a:ea typeface="Calibri" panose="020F0502020204030204" pitchFamily="34" charset="0"/>
                          <a:cs typeface="Poppins" panose="00000500000000000000" pitchFamily="2" charset="0"/>
                        </a:rPr>
                        <a:t>1</a:t>
                      </a:r>
                      <a:r>
                        <a:rPr lang="en-IN" sz="1500" dirty="0">
                          <a:solidFill>
                            <a:schemeClr val="tx1"/>
                          </a:solidFill>
                          <a:effectLst/>
                          <a:latin typeface="+mn-lt"/>
                          <a:ea typeface="Calibri" panose="020F0502020204030204" pitchFamily="34" charset="0"/>
                          <a:cs typeface="Poppins" panose="00000500000000000000" pitchFamily="2" charset="0"/>
                        </a:rPr>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652301040"/>
                  </a:ext>
                </a:extLst>
              </a:tr>
              <a:tr h="684753">
                <a:tc>
                  <a:txBody>
                    <a:bodyPr/>
                    <a:lstStyle/>
                    <a:p>
                      <a:pPr marL="0" lvl="0" indent="0" algn="ctr">
                        <a:lnSpc>
                          <a:spcPct val="115000"/>
                        </a:lnSpc>
                        <a:spcAft>
                          <a:spcPts val="1000"/>
                        </a:spcAft>
                        <a:buFont typeface="+mj-lt"/>
                        <a:buNone/>
                      </a:pPr>
                      <a:r>
                        <a:rPr lang="en-IN" sz="1500" b="0" dirty="0">
                          <a:solidFill>
                            <a:schemeClr val="tx1"/>
                          </a:solidFill>
                          <a:effectLst/>
                          <a:latin typeface="+mn-lt"/>
                          <a:cs typeface="Poppins" panose="00000500000000000000" pitchFamily="2" charset="0"/>
                        </a:rPr>
                        <a:t>6. </a:t>
                      </a:r>
                      <a:endParaRPr lang="en-IN" sz="1500" b="0" dirty="0">
                        <a:solidFill>
                          <a:schemeClr val="tx1"/>
                        </a:solidFill>
                        <a:effectLst/>
                        <a:latin typeface="+mn-lt"/>
                        <a:ea typeface="Palatino Linotype" panose="02040502050505030304" pitchFamily="18" charset="0"/>
                        <a:cs typeface="Poppins" panose="00000500000000000000" pitchFamily="2"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just">
                        <a:lnSpc>
                          <a:spcPct val="115000"/>
                        </a:lnSpc>
                        <a:spcAft>
                          <a:spcPts val="800"/>
                        </a:spcAft>
                      </a:pPr>
                      <a:r>
                        <a:rPr lang="en-GB" sz="1500" dirty="0">
                          <a:solidFill>
                            <a:schemeClr val="tx1"/>
                          </a:solidFill>
                          <a:effectLst/>
                          <a:latin typeface="+mn-lt"/>
                          <a:cs typeface="Poppins" panose="00000500000000000000" pitchFamily="2" charset="0"/>
                        </a:rPr>
                        <a:t>Comprehensive Trademark Statistics </a:t>
                      </a:r>
                      <a:endParaRPr lang="en-IN" sz="1500" dirty="0">
                        <a:solidFill>
                          <a:schemeClr val="tx1"/>
                        </a:solidFill>
                        <a:effectLst/>
                        <a:latin typeface="+mn-lt"/>
                        <a:ea typeface="Calibri" panose="020F0502020204030204" pitchFamily="34" charset="0"/>
                        <a:cs typeface="Poppins" panose="00000500000000000000" pitchFamily="2"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ct val="115000"/>
                        </a:lnSpc>
                        <a:spcAft>
                          <a:spcPts val="800"/>
                        </a:spcAft>
                      </a:pPr>
                      <a:r>
                        <a:rPr lang="en-IN" sz="1500" dirty="0">
                          <a:solidFill>
                            <a:schemeClr val="tx1"/>
                          </a:solidFill>
                          <a:effectLst/>
                          <a:latin typeface="+mn-lt"/>
                          <a:cs typeface="Poppins" panose="00000500000000000000" pitchFamily="2" charset="0"/>
                        </a:rPr>
                        <a:t>14</a:t>
                      </a:r>
                      <a:endParaRPr lang="en-IN" sz="1500" dirty="0">
                        <a:solidFill>
                          <a:schemeClr val="tx1"/>
                        </a:solidFill>
                        <a:effectLst/>
                        <a:latin typeface="+mn-lt"/>
                        <a:ea typeface="Calibri" panose="020F0502020204030204" pitchFamily="34" charset="0"/>
                        <a:cs typeface="Poppins" panose="00000500000000000000" pitchFamily="2"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217402097"/>
                  </a:ext>
                </a:extLst>
              </a:tr>
              <a:tr h="684753">
                <a:tc>
                  <a:txBody>
                    <a:bodyPr/>
                    <a:lstStyle/>
                    <a:p>
                      <a:pPr marL="0" lvl="0" indent="0" algn="ctr">
                        <a:lnSpc>
                          <a:spcPct val="115000"/>
                        </a:lnSpc>
                        <a:spcAft>
                          <a:spcPts val="1000"/>
                        </a:spcAft>
                        <a:buFont typeface="+mj-lt"/>
                        <a:buNone/>
                      </a:pPr>
                      <a:r>
                        <a:rPr lang="en-IN" sz="1500" b="0" dirty="0">
                          <a:solidFill>
                            <a:schemeClr val="tx1"/>
                          </a:solidFill>
                          <a:effectLst/>
                          <a:latin typeface="+mn-lt"/>
                          <a:cs typeface="Poppins" panose="00000500000000000000" pitchFamily="2" charset="0"/>
                        </a:rPr>
                        <a:t>7. </a:t>
                      </a:r>
                      <a:endParaRPr lang="en-IN" sz="1500" b="0" dirty="0">
                        <a:solidFill>
                          <a:schemeClr val="tx1"/>
                        </a:solidFill>
                        <a:effectLst/>
                        <a:latin typeface="+mn-lt"/>
                        <a:ea typeface="Palatino Linotype" panose="02040502050505030304" pitchFamily="18" charset="0"/>
                        <a:cs typeface="Poppins" panose="00000500000000000000" pitchFamily="2"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just">
                        <a:lnSpc>
                          <a:spcPct val="115000"/>
                        </a:lnSpc>
                        <a:spcAft>
                          <a:spcPts val="800"/>
                        </a:spcAft>
                      </a:pPr>
                      <a:r>
                        <a:rPr lang="en-GB" sz="1500" dirty="0">
                          <a:solidFill>
                            <a:schemeClr val="tx1"/>
                          </a:solidFill>
                          <a:effectLst/>
                          <a:latin typeface="+mn-lt"/>
                          <a:cs typeface="Poppins" panose="00000500000000000000" pitchFamily="2" charset="0"/>
                        </a:rPr>
                        <a:t>Comprehensive Copyright Statistics </a:t>
                      </a:r>
                      <a:endParaRPr lang="en-IN" sz="1500" dirty="0">
                        <a:solidFill>
                          <a:schemeClr val="tx1"/>
                        </a:solidFill>
                        <a:effectLst/>
                        <a:latin typeface="+mn-lt"/>
                        <a:ea typeface="Calibri" panose="020F0502020204030204" pitchFamily="34" charset="0"/>
                        <a:cs typeface="Poppins" panose="00000500000000000000" pitchFamily="2"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ct val="115000"/>
                        </a:lnSpc>
                        <a:spcAft>
                          <a:spcPts val="800"/>
                        </a:spcAft>
                      </a:pPr>
                      <a:r>
                        <a:rPr lang="en-IN" sz="1500" dirty="0">
                          <a:solidFill>
                            <a:schemeClr val="tx1"/>
                          </a:solidFill>
                          <a:effectLst/>
                          <a:latin typeface="+mn-lt"/>
                          <a:cs typeface="Poppins" panose="00000500000000000000" pitchFamily="2" charset="0"/>
                        </a:rPr>
                        <a:t>17</a:t>
                      </a:r>
                      <a:endParaRPr lang="en-IN" sz="1500" dirty="0">
                        <a:solidFill>
                          <a:schemeClr val="tx1"/>
                        </a:solidFill>
                        <a:effectLst/>
                        <a:latin typeface="+mn-lt"/>
                        <a:ea typeface="Calibri" panose="020F0502020204030204" pitchFamily="34" charset="0"/>
                        <a:cs typeface="Poppins" panose="00000500000000000000" pitchFamily="2"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471146170"/>
                  </a:ext>
                </a:extLst>
              </a:tr>
              <a:tr h="684753">
                <a:tc>
                  <a:txBody>
                    <a:bodyPr/>
                    <a:lstStyle/>
                    <a:p>
                      <a:pPr marL="0" lvl="0" indent="0" algn="ctr">
                        <a:lnSpc>
                          <a:spcPct val="115000"/>
                        </a:lnSpc>
                        <a:spcAft>
                          <a:spcPts val="1000"/>
                        </a:spcAft>
                        <a:buFont typeface="+mj-lt"/>
                        <a:buNone/>
                      </a:pPr>
                      <a:r>
                        <a:rPr lang="en-IN" sz="1500" b="0" dirty="0">
                          <a:solidFill>
                            <a:schemeClr val="tx1"/>
                          </a:solidFill>
                          <a:effectLst/>
                          <a:latin typeface="+mn-lt"/>
                          <a:cs typeface="Poppins" panose="00000500000000000000" pitchFamily="2" charset="0"/>
                        </a:rPr>
                        <a:t>8. </a:t>
                      </a:r>
                      <a:endParaRPr lang="en-IN" sz="1500" b="0" dirty="0">
                        <a:solidFill>
                          <a:schemeClr val="tx1"/>
                        </a:solidFill>
                        <a:effectLst/>
                        <a:latin typeface="+mn-lt"/>
                        <a:ea typeface="Palatino Linotype" panose="02040502050505030304" pitchFamily="18" charset="0"/>
                        <a:cs typeface="Poppins" panose="00000500000000000000" pitchFamily="2"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just">
                        <a:lnSpc>
                          <a:spcPct val="115000"/>
                        </a:lnSpc>
                        <a:spcAft>
                          <a:spcPts val="800"/>
                        </a:spcAft>
                      </a:pPr>
                      <a:r>
                        <a:rPr lang="en-GB" sz="1500" dirty="0">
                          <a:solidFill>
                            <a:schemeClr val="tx1"/>
                          </a:solidFill>
                          <a:effectLst/>
                          <a:latin typeface="+mn-lt"/>
                          <a:cs typeface="Poppins" panose="00000500000000000000" pitchFamily="2" charset="0"/>
                        </a:rPr>
                        <a:t>Comprehensive Geographical Indication Statistics </a:t>
                      </a:r>
                      <a:endParaRPr lang="en-IN" sz="1500" dirty="0">
                        <a:solidFill>
                          <a:schemeClr val="tx1"/>
                        </a:solidFill>
                        <a:effectLst/>
                        <a:latin typeface="+mn-lt"/>
                        <a:ea typeface="Calibri" panose="020F0502020204030204" pitchFamily="34" charset="0"/>
                        <a:cs typeface="Poppins" panose="00000500000000000000" pitchFamily="2"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ct val="115000"/>
                        </a:lnSpc>
                        <a:spcAft>
                          <a:spcPts val="800"/>
                        </a:spcAft>
                      </a:pPr>
                      <a:r>
                        <a:rPr lang="en-IN" sz="1500" dirty="0">
                          <a:solidFill>
                            <a:schemeClr val="tx1"/>
                          </a:solidFill>
                          <a:effectLst/>
                          <a:latin typeface="+mn-lt"/>
                          <a:cs typeface="Poppins" panose="00000500000000000000" pitchFamily="2" charset="0"/>
                        </a:rPr>
                        <a:t>19</a:t>
                      </a:r>
                      <a:endParaRPr lang="en-IN" sz="1500" dirty="0">
                        <a:solidFill>
                          <a:schemeClr val="tx1"/>
                        </a:solidFill>
                        <a:effectLst/>
                        <a:latin typeface="+mn-lt"/>
                        <a:ea typeface="Calibri" panose="020F0502020204030204" pitchFamily="34" charset="0"/>
                        <a:cs typeface="Poppins" panose="00000500000000000000" pitchFamily="2"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846838276"/>
                  </a:ext>
                </a:extLst>
              </a:tr>
              <a:tr h="684753">
                <a:tc>
                  <a:txBody>
                    <a:bodyPr/>
                    <a:lstStyle/>
                    <a:p>
                      <a:pPr marL="0" lvl="0" indent="0" algn="ctr">
                        <a:lnSpc>
                          <a:spcPct val="115000"/>
                        </a:lnSpc>
                        <a:spcAft>
                          <a:spcPts val="1000"/>
                        </a:spcAft>
                        <a:buFont typeface="+mj-lt"/>
                        <a:buNone/>
                      </a:pPr>
                      <a:r>
                        <a:rPr lang="en-IN" sz="1500" b="0" dirty="0">
                          <a:solidFill>
                            <a:schemeClr val="tx1"/>
                          </a:solidFill>
                          <a:effectLst/>
                          <a:latin typeface="+mn-lt"/>
                          <a:cs typeface="Poppins" panose="00000500000000000000" pitchFamily="2" charset="0"/>
                        </a:rPr>
                        <a:t>9. </a:t>
                      </a:r>
                      <a:endParaRPr lang="en-IN" sz="1500" b="0" dirty="0">
                        <a:solidFill>
                          <a:schemeClr val="tx1"/>
                        </a:solidFill>
                        <a:effectLst/>
                        <a:latin typeface="+mn-lt"/>
                        <a:ea typeface="Palatino Linotype" panose="02040502050505030304" pitchFamily="18" charset="0"/>
                        <a:cs typeface="Poppins" panose="00000500000000000000" pitchFamily="2"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just">
                        <a:lnSpc>
                          <a:spcPct val="115000"/>
                        </a:lnSpc>
                        <a:spcAft>
                          <a:spcPts val="800"/>
                        </a:spcAft>
                      </a:pPr>
                      <a:r>
                        <a:rPr lang="en-GB" sz="1500" dirty="0">
                          <a:solidFill>
                            <a:schemeClr val="tx1"/>
                          </a:solidFill>
                          <a:effectLst/>
                          <a:latin typeface="+mn-lt"/>
                          <a:cs typeface="Poppins" panose="00000500000000000000" pitchFamily="2" charset="0"/>
                        </a:rPr>
                        <a:t>Conclusion</a:t>
                      </a:r>
                      <a:endParaRPr lang="en-IN" sz="1500" dirty="0">
                        <a:solidFill>
                          <a:schemeClr val="tx1"/>
                        </a:solidFill>
                        <a:effectLst/>
                        <a:latin typeface="+mn-lt"/>
                        <a:ea typeface="Calibri" panose="020F0502020204030204" pitchFamily="34" charset="0"/>
                        <a:cs typeface="Poppins" panose="00000500000000000000" pitchFamily="2"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ct val="115000"/>
                        </a:lnSpc>
                        <a:spcAft>
                          <a:spcPts val="800"/>
                        </a:spcAft>
                      </a:pPr>
                      <a:r>
                        <a:rPr lang="en-IN" sz="1500" dirty="0">
                          <a:solidFill>
                            <a:schemeClr val="tx1"/>
                          </a:solidFill>
                          <a:effectLst/>
                          <a:latin typeface="+mn-lt"/>
                          <a:cs typeface="Poppins" panose="00000500000000000000" pitchFamily="2" charset="0"/>
                        </a:rPr>
                        <a:t>22</a:t>
                      </a:r>
                      <a:endParaRPr lang="en-IN" sz="1500" dirty="0">
                        <a:solidFill>
                          <a:schemeClr val="tx1"/>
                        </a:solidFill>
                        <a:effectLst/>
                        <a:latin typeface="+mn-lt"/>
                        <a:ea typeface="Calibri" panose="020F0502020204030204" pitchFamily="34" charset="0"/>
                        <a:cs typeface="Poppins" panose="00000500000000000000" pitchFamily="2"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118021889"/>
                  </a:ext>
                </a:extLst>
              </a:tr>
            </a:tbl>
          </a:graphicData>
        </a:graphic>
      </p:graphicFrame>
      <p:sp>
        <p:nvSpPr>
          <p:cNvPr id="4" name="TextBox 3">
            <a:extLst>
              <a:ext uri="{FF2B5EF4-FFF2-40B4-BE49-F238E27FC236}">
                <a16:creationId xmlns:a16="http://schemas.microsoft.com/office/drawing/2014/main" id="{42F83B49-49D8-4A39-8E8A-2084E6058364}"/>
              </a:ext>
            </a:extLst>
          </p:cNvPr>
          <p:cNvSpPr txBox="1"/>
          <p:nvPr/>
        </p:nvSpPr>
        <p:spPr>
          <a:xfrm>
            <a:off x="239115" y="10223500"/>
            <a:ext cx="719735" cy="369332"/>
          </a:xfrm>
          <a:prstGeom prst="rect">
            <a:avLst/>
          </a:prstGeom>
          <a:noFill/>
        </p:spPr>
        <p:txBody>
          <a:bodyPr wrap="square" rtlCol="0">
            <a:spAutoFit/>
          </a:bodyPr>
          <a:lstStyle/>
          <a:p>
            <a:r>
              <a:rPr lang="en-US" dirty="0">
                <a:solidFill>
                  <a:schemeClr val="bg1"/>
                </a:solidFill>
                <a:latin typeface="Arial Black" panose="020B0A04020102020204" pitchFamily="34" charset="0"/>
              </a:rPr>
              <a:t>2</a:t>
            </a:r>
            <a:endParaRPr lang="en-IN" dirty="0">
              <a:solidFill>
                <a:schemeClr val="bg1"/>
              </a:solidFill>
              <a:latin typeface="Arial Black" panose="020B0A04020102020204" pitchFamily="34" charset="0"/>
            </a:endParaRPr>
          </a:p>
        </p:txBody>
      </p:sp>
    </p:spTree>
    <p:extLst>
      <p:ext uri="{BB962C8B-B14F-4D97-AF65-F5344CB8AC3E}">
        <p14:creationId xmlns:p14="http://schemas.microsoft.com/office/powerpoint/2010/main" val="222233180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A941F796-7DAB-402E-8DAE-522F0B0BC9CD}"/>
              </a:ext>
            </a:extLst>
          </p:cNvPr>
          <p:cNvSpPr/>
          <p:nvPr/>
        </p:nvSpPr>
        <p:spPr>
          <a:xfrm>
            <a:off x="0" y="0"/>
            <a:ext cx="7556500" cy="19939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grpSp>
        <p:nvGrpSpPr>
          <p:cNvPr id="6" name="object 5" descr="BananaIP Header Logo">
            <a:extLst>
              <a:ext uri="{FF2B5EF4-FFF2-40B4-BE49-F238E27FC236}">
                <a16:creationId xmlns:a16="http://schemas.microsoft.com/office/drawing/2014/main" id="{EB6FEF64-5836-4211-A23B-1E6519ACD1B2}"/>
              </a:ext>
            </a:extLst>
          </p:cNvPr>
          <p:cNvGrpSpPr/>
          <p:nvPr/>
        </p:nvGrpSpPr>
        <p:grpSpPr>
          <a:xfrm>
            <a:off x="86715" y="310743"/>
            <a:ext cx="7361555" cy="421640"/>
            <a:chOff x="86715" y="310743"/>
            <a:chExt cx="7361555" cy="421640"/>
          </a:xfrm>
        </p:grpSpPr>
        <p:sp>
          <p:nvSpPr>
            <p:cNvPr id="8" name="object 6">
              <a:extLst>
                <a:ext uri="{FF2B5EF4-FFF2-40B4-BE49-F238E27FC236}">
                  <a16:creationId xmlns:a16="http://schemas.microsoft.com/office/drawing/2014/main" id="{7BCA15E8-99F7-4D5C-B9AA-BAB867F84FE3}"/>
                </a:ext>
              </a:extLst>
            </p:cNvPr>
            <p:cNvSpPr/>
            <p:nvPr/>
          </p:nvSpPr>
          <p:spPr>
            <a:xfrm>
              <a:off x="1773262" y="521512"/>
              <a:ext cx="5674995" cy="0"/>
            </a:xfrm>
            <a:custGeom>
              <a:avLst/>
              <a:gdLst/>
              <a:ahLst/>
              <a:cxnLst/>
              <a:rect l="l" t="t" r="r" b="b"/>
              <a:pathLst>
                <a:path w="5674995">
                  <a:moveTo>
                    <a:pt x="5674436" y="0"/>
                  </a:moveTo>
                  <a:lnTo>
                    <a:pt x="0" y="0"/>
                  </a:lnTo>
                </a:path>
              </a:pathLst>
            </a:custGeom>
            <a:solidFill>
              <a:srgbClr val="D0A173"/>
            </a:solidFill>
          </p:spPr>
          <p:txBody>
            <a:bodyPr wrap="square" lIns="0" tIns="0" rIns="0" bIns="0" rtlCol="0"/>
            <a:lstStyle/>
            <a:p>
              <a:endParaRPr dirty="0"/>
            </a:p>
          </p:txBody>
        </p:sp>
        <p:sp>
          <p:nvSpPr>
            <p:cNvPr id="9" name="object 7">
              <a:extLst>
                <a:ext uri="{FF2B5EF4-FFF2-40B4-BE49-F238E27FC236}">
                  <a16:creationId xmlns:a16="http://schemas.microsoft.com/office/drawing/2014/main" id="{1F000E7B-7853-42B0-9465-13437731CEE8}"/>
                </a:ext>
              </a:extLst>
            </p:cNvPr>
            <p:cNvSpPr/>
            <p:nvPr/>
          </p:nvSpPr>
          <p:spPr>
            <a:xfrm>
              <a:off x="1773262" y="521512"/>
              <a:ext cx="5674995" cy="0"/>
            </a:xfrm>
            <a:custGeom>
              <a:avLst/>
              <a:gdLst/>
              <a:ahLst/>
              <a:cxnLst/>
              <a:rect l="l" t="t" r="r" b="b"/>
              <a:pathLst>
                <a:path w="5674995">
                  <a:moveTo>
                    <a:pt x="0" y="0"/>
                  </a:moveTo>
                  <a:lnTo>
                    <a:pt x="5674423" y="0"/>
                  </a:lnTo>
                </a:path>
              </a:pathLst>
            </a:custGeom>
            <a:ln w="38100">
              <a:solidFill>
                <a:srgbClr val="D0A273"/>
              </a:solidFill>
            </a:ln>
          </p:spPr>
          <p:txBody>
            <a:bodyPr wrap="square" lIns="0" tIns="0" rIns="0" bIns="0" rtlCol="0"/>
            <a:lstStyle/>
            <a:p>
              <a:endParaRPr dirty="0"/>
            </a:p>
          </p:txBody>
        </p:sp>
        <p:sp>
          <p:nvSpPr>
            <p:cNvPr id="10" name="object 8">
              <a:extLst>
                <a:ext uri="{FF2B5EF4-FFF2-40B4-BE49-F238E27FC236}">
                  <a16:creationId xmlns:a16="http://schemas.microsoft.com/office/drawing/2014/main" id="{5741BA38-F3AE-4E09-B51D-B66B21F19949}"/>
                </a:ext>
              </a:extLst>
            </p:cNvPr>
            <p:cNvSpPr/>
            <p:nvPr/>
          </p:nvSpPr>
          <p:spPr>
            <a:xfrm>
              <a:off x="86719" y="521512"/>
              <a:ext cx="516890" cy="0"/>
            </a:xfrm>
            <a:custGeom>
              <a:avLst/>
              <a:gdLst/>
              <a:ahLst/>
              <a:cxnLst/>
              <a:rect l="l" t="t" r="r" b="b"/>
              <a:pathLst>
                <a:path w="516890">
                  <a:moveTo>
                    <a:pt x="516534" y="0"/>
                  </a:moveTo>
                  <a:lnTo>
                    <a:pt x="0" y="0"/>
                  </a:lnTo>
                </a:path>
              </a:pathLst>
            </a:custGeom>
            <a:solidFill>
              <a:srgbClr val="D0A173"/>
            </a:solidFill>
          </p:spPr>
          <p:txBody>
            <a:bodyPr wrap="square" lIns="0" tIns="0" rIns="0" bIns="0" rtlCol="0"/>
            <a:lstStyle/>
            <a:p>
              <a:endParaRPr dirty="0"/>
            </a:p>
          </p:txBody>
        </p:sp>
        <p:sp>
          <p:nvSpPr>
            <p:cNvPr id="11" name="object 9">
              <a:extLst>
                <a:ext uri="{FF2B5EF4-FFF2-40B4-BE49-F238E27FC236}">
                  <a16:creationId xmlns:a16="http://schemas.microsoft.com/office/drawing/2014/main" id="{A21F4CF2-443D-4F33-9DC6-179D78D980A1}"/>
                </a:ext>
              </a:extLst>
            </p:cNvPr>
            <p:cNvSpPr/>
            <p:nvPr/>
          </p:nvSpPr>
          <p:spPr>
            <a:xfrm>
              <a:off x="86715" y="521512"/>
              <a:ext cx="516890" cy="0"/>
            </a:xfrm>
            <a:custGeom>
              <a:avLst/>
              <a:gdLst/>
              <a:ahLst/>
              <a:cxnLst/>
              <a:rect l="l" t="t" r="r" b="b"/>
              <a:pathLst>
                <a:path w="516890">
                  <a:moveTo>
                    <a:pt x="0" y="0"/>
                  </a:moveTo>
                  <a:lnTo>
                    <a:pt x="516534" y="0"/>
                  </a:lnTo>
                </a:path>
              </a:pathLst>
            </a:custGeom>
            <a:ln w="38100">
              <a:solidFill>
                <a:srgbClr val="D0A273"/>
              </a:solidFill>
            </a:ln>
          </p:spPr>
          <p:txBody>
            <a:bodyPr wrap="square" lIns="0" tIns="0" rIns="0" bIns="0" rtlCol="0"/>
            <a:lstStyle/>
            <a:p>
              <a:endParaRPr dirty="0"/>
            </a:p>
          </p:txBody>
        </p:sp>
        <p:sp>
          <p:nvSpPr>
            <p:cNvPr id="12" name="object 10">
              <a:extLst>
                <a:ext uri="{FF2B5EF4-FFF2-40B4-BE49-F238E27FC236}">
                  <a16:creationId xmlns:a16="http://schemas.microsoft.com/office/drawing/2014/main" id="{B8183DE6-2C73-4748-8F51-2338DC3D4589}"/>
                </a:ext>
              </a:extLst>
            </p:cNvPr>
            <p:cNvSpPr/>
            <p:nvPr/>
          </p:nvSpPr>
          <p:spPr>
            <a:xfrm>
              <a:off x="619988" y="310743"/>
              <a:ext cx="1177251" cy="421538"/>
            </a:xfrm>
            <a:prstGeom prst="rect">
              <a:avLst/>
            </a:prstGeom>
            <a:blipFill>
              <a:blip r:embed="rId3" cstate="print"/>
              <a:stretch>
                <a:fillRect/>
              </a:stretch>
            </a:blipFill>
          </p:spPr>
          <p:txBody>
            <a:bodyPr wrap="square" lIns="0" tIns="0" rIns="0" bIns="0" rtlCol="0"/>
            <a:lstStyle/>
            <a:p>
              <a:endParaRPr dirty="0"/>
            </a:p>
          </p:txBody>
        </p:sp>
      </p:grpSp>
      <p:sp>
        <p:nvSpPr>
          <p:cNvPr id="13" name="object 4">
            <a:extLst>
              <a:ext uri="{FF2B5EF4-FFF2-40B4-BE49-F238E27FC236}">
                <a16:creationId xmlns:a16="http://schemas.microsoft.com/office/drawing/2014/main" id="{F84E3C22-A4B9-49B0-9909-B0AEA5A10937}"/>
              </a:ext>
            </a:extLst>
          </p:cNvPr>
          <p:cNvSpPr/>
          <p:nvPr/>
        </p:nvSpPr>
        <p:spPr>
          <a:xfrm>
            <a:off x="-3809" y="10036899"/>
            <a:ext cx="7560309" cy="691515"/>
          </a:xfrm>
          <a:custGeom>
            <a:avLst/>
            <a:gdLst/>
            <a:ahLst/>
            <a:cxnLst/>
            <a:rect l="l" t="t" r="r" b="b"/>
            <a:pathLst>
              <a:path w="7560309" h="691515">
                <a:moveTo>
                  <a:pt x="7560056" y="0"/>
                </a:moveTo>
                <a:lnTo>
                  <a:pt x="0" y="0"/>
                </a:lnTo>
                <a:lnTo>
                  <a:pt x="0" y="690892"/>
                </a:lnTo>
                <a:lnTo>
                  <a:pt x="7560056" y="690892"/>
                </a:lnTo>
                <a:lnTo>
                  <a:pt x="7560056" y="0"/>
                </a:lnTo>
                <a:close/>
              </a:path>
            </a:pathLst>
          </a:custGeom>
          <a:solidFill>
            <a:srgbClr val="D0A173"/>
          </a:solidFill>
        </p:spPr>
        <p:txBody>
          <a:bodyPr wrap="square" lIns="0" tIns="0" rIns="0" bIns="0" rtlCol="0"/>
          <a:lstStyle/>
          <a:p>
            <a:endParaRPr dirty="0"/>
          </a:p>
        </p:txBody>
      </p:sp>
      <p:sp>
        <p:nvSpPr>
          <p:cNvPr id="14" name="Footer Placeholder 10">
            <a:extLst>
              <a:ext uri="{FF2B5EF4-FFF2-40B4-BE49-F238E27FC236}">
                <a16:creationId xmlns:a16="http://schemas.microsoft.com/office/drawing/2014/main" id="{81E7FF77-A3AD-4586-A2E0-87FA1FF4423B}"/>
              </a:ext>
            </a:extLst>
          </p:cNvPr>
          <p:cNvSpPr>
            <a:spLocks noGrp="1"/>
          </p:cNvSpPr>
          <p:nvPr>
            <p:ph type="ftr" sz="quarter" idx="5"/>
          </p:nvPr>
        </p:nvSpPr>
        <p:spPr>
          <a:xfrm>
            <a:off x="291343" y="10299700"/>
            <a:ext cx="7103097" cy="215444"/>
          </a:xfrm>
        </p:spPr>
        <p:txBody>
          <a:bodyPr/>
          <a:lstStyle/>
          <a:p>
            <a:r>
              <a:rPr lang="en-US" sz="1400" dirty="0">
                <a:solidFill>
                  <a:schemeClr val="tx1"/>
                </a:solidFill>
              </a:rPr>
              <a:t>Copyright 2004-2022 BananaIP Counsels | All Rights Reserved</a:t>
            </a:r>
          </a:p>
        </p:txBody>
      </p:sp>
      <p:sp>
        <p:nvSpPr>
          <p:cNvPr id="15" name="Rectangle: Rounded Corners 14">
            <a:extLst>
              <a:ext uri="{FF2B5EF4-FFF2-40B4-BE49-F238E27FC236}">
                <a16:creationId xmlns:a16="http://schemas.microsoft.com/office/drawing/2014/main" id="{9C36A58D-CA0E-45CD-A530-870BC558773B}"/>
              </a:ext>
            </a:extLst>
          </p:cNvPr>
          <p:cNvSpPr/>
          <p:nvPr/>
        </p:nvSpPr>
        <p:spPr>
          <a:xfrm>
            <a:off x="345160" y="1308112"/>
            <a:ext cx="3433090" cy="533394"/>
          </a:xfrm>
          <a:prstGeom prst="roundRect">
            <a:avLst/>
          </a:prstGeom>
          <a:solidFill>
            <a:srgbClr val="20202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a:solidFill>
                  <a:srgbClr val="D0A173"/>
                </a:solidFill>
                <a:latin typeface="+mj-lt"/>
              </a:rPr>
              <a:t>ABOUT BANANAIP COUNSELS</a:t>
            </a:r>
            <a:endParaRPr lang="en-IN" sz="2000" b="1" dirty="0">
              <a:solidFill>
                <a:srgbClr val="D0A173"/>
              </a:solidFill>
              <a:latin typeface="+mj-lt"/>
            </a:endParaRPr>
          </a:p>
        </p:txBody>
      </p:sp>
      <p:sp>
        <p:nvSpPr>
          <p:cNvPr id="16" name="TextBox 15">
            <a:extLst>
              <a:ext uri="{FF2B5EF4-FFF2-40B4-BE49-F238E27FC236}">
                <a16:creationId xmlns:a16="http://schemas.microsoft.com/office/drawing/2014/main" id="{84D3656D-C717-43EB-9AD5-0C606EB3EAE1}"/>
              </a:ext>
            </a:extLst>
          </p:cNvPr>
          <p:cNvSpPr txBox="1"/>
          <p:nvPr/>
        </p:nvSpPr>
        <p:spPr>
          <a:xfrm>
            <a:off x="320336" y="1993900"/>
            <a:ext cx="6810714" cy="8063746"/>
          </a:xfrm>
          <a:prstGeom prst="rect">
            <a:avLst/>
          </a:prstGeom>
          <a:noFill/>
        </p:spPr>
        <p:txBody>
          <a:bodyPr wrap="square">
            <a:spAutoFit/>
          </a:bodyPr>
          <a:lstStyle/>
          <a:p>
            <a:pPr algn="just"/>
            <a:r>
              <a:rPr lang="en-IN" dirty="0"/>
              <a:t>BananaIP Counsels was founded in 2004 with the vision of providing law, technology, and business driven intellectual property (IP) services. The firm incubated from IIM-B’s entrepreneurship cell (NSRCEL) and has today emerged as a premier, top ranked IP firm in India. </a:t>
            </a:r>
          </a:p>
          <a:p>
            <a:pPr algn="just"/>
            <a:endParaRPr lang="en-IN" dirty="0"/>
          </a:p>
          <a:p>
            <a:pPr algn="just"/>
            <a:r>
              <a:rPr lang="en-IN" dirty="0"/>
              <a:t>The firm’s commitment to excellence led to multiple accomplishments making BananaIP one of the most sought-after IP firms in India. Over the years, the firm has:</a:t>
            </a:r>
          </a:p>
          <a:p>
            <a:pPr algn="just"/>
            <a:endParaRPr lang="en-IN" dirty="0"/>
          </a:p>
          <a:p>
            <a:pPr marL="285750" indent="-285750">
              <a:buFont typeface="Arial" panose="020B0604020202020204" pitchFamily="34" charset="0"/>
              <a:buChar char="•"/>
            </a:pPr>
            <a:r>
              <a:rPr lang="en-IN" dirty="0"/>
              <a:t>Built one of the best IP teams in India;</a:t>
            </a:r>
          </a:p>
          <a:p>
            <a:pPr marL="285750" indent="-285750">
              <a:buFont typeface="Arial" panose="020B0604020202020204" pitchFamily="34" charset="0"/>
              <a:buChar char="•"/>
            </a:pPr>
            <a:r>
              <a:rPr lang="en-IN" dirty="0"/>
              <a:t>Acquired an enviable client portfolio;</a:t>
            </a:r>
          </a:p>
          <a:p>
            <a:pPr marL="285750" indent="-285750">
              <a:buFont typeface="Arial" panose="020B0604020202020204" pitchFamily="34" charset="0"/>
              <a:buChar char="•"/>
            </a:pPr>
            <a:r>
              <a:rPr lang="en-IN" dirty="0"/>
              <a:t>Developed a reputation for world-class expertise;</a:t>
            </a:r>
          </a:p>
          <a:p>
            <a:pPr marL="285750" indent="-285750">
              <a:buFont typeface="Arial" panose="020B0604020202020204" pitchFamily="34" charset="0"/>
              <a:buChar char="•"/>
            </a:pPr>
            <a:r>
              <a:rPr lang="en-IN" dirty="0"/>
              <a:t>Contributed significantly to the Indian IP law, policy, and eco-system;</a:t>
            </a:r>
          </a:p>
          <a:p>
            <a:pPr marL="285750" indent="-285750">
              <a:buFont typeface="Arial" panose="020B0604020202020204" pitchFamily="34" charset="0"/>
              <a:buChar char="•"/>
            </a:pPr>
            <a:r>
              <a:rPr lang="en-IN" dirty="0"/>
              <a:t>Introduced highly specialized IP services; and</a:t>
            </a:r>
          </a:p>
          <a:p>
            <a:pPr marL="285750" indent="-285750">
              <a:buFont typeface="Arial" panose="020B0604020202020204" pitchFamily="34" charset="0"/>
              <a:buChar char="•"/>
            </a:pPr>
            <a:r>
              <a:rPr lang="en-IN" dirty="0"/>
              <a:t>Integrated modern, cutting-edge technologies with proprietary techniques to augment the firm’s service offerings.</a:t>
            </a:r>
          </a:p>
          <a:p>
            <a:endParaRPr lang="en-IN" dirty="0"/>
          </a:p>
          <a:p>
            <a:pPr algn="just"/>
            <a:r>
              <a:rPr lang="en-US" dirty="0"/>
              <a:t>BananaIP differentiates itself from other firms through its achievements and accomplishments in IP services, contributions to the law and policy framework, and business-driven IP research. The firm and its partners are recognized and ranked as leaders in the IP industry. They hold honorary positions with national and international IP committees and research centers, and their views are regularly cited by leading news organizations, journals and research publications. </a:t>
            </a:r>
          </a:p>
          <a:p>
            <a:endParaRPr lang="en-US" dirty="0"/>
          </a:p>
          <a:p>
            <a:pPr algn="just"/>
            <a:r>
              <a:rPr lang="en-US" sz="1600" dirty="0"/>
              <a:t>To learn more about BananaIP, please visit:  </a:t>
            </a:r>
            <a:r>
              <a:rPr lang="en-US" sz="1600" dirty="0">
                <a:hlinkClick r:id="rId4"/>
              </a:rPr>
              <a:t>https://www.bananaip.com/about-us/</a:t>
            </a:r>
            <a:endParaRPr lang="en-US" sz="1600" dirty="0"/>
          </a:p>
          <a:p>
            <a:endParaRPr lang="en-US" dirty="0"/>
          </a:p>
        </p:txBody>
      </p:sp>
      <p:sp>
        <p:nvSpPr>
          <p:cNvPr id="17" name="TextBox 16">
            <a:extLst>
              <a:ext uri="{FF2B5EF4-FFF2-40B4-BE49-F238E27FC236}">
                <a16:creationId xmlns:a16="http://schemas.microsoft.com/office/drawing/2014/main" id="{578E4F48-6D09-4227-AC1F-1FD5EE7705A4}"/>
              </a:ext>
            </a:extLst>
          </p:cNvPr>
          <p:cNvSpPr txBox="1"/>
          <p:nvPr/>
        </p:nvSpPr>
        <p:spPr>
          <a:xfrm>
            <a:off x="239115" y="10223500"/>
            <a:ext cx="719735" cy="369332"/>
          </a:xfrm>
          <a:prstGeom prst="rect">
            <a:avLst/>
          </a:prstGeom>
          <a:noFill/>
        </p:spPr>
        <p:txBody>
          <a:bodyPr wrap="square" rtlCol="0">
            <a:spAutoFit/>
          </a:bodyPr>
          <a:lstStyle/>
          <a:p>
            <a:r>
              <a:rPr lang="en-US" dirty="0">
                <a:solidFill>
                  <a:schemeClr val="bg1"/>
                </a:solidFill>
                <a:latin typeface="Arial Black" panose="020B0A04020102020204" pitchFamily="34" charset="0"/>
              </a:rPr>
              <a:t>3</a:t>
            </a:r>
            <a:endParaRPr lang="en-IN" dirty="0">
              <a:solidFill>
                <a:schemeClr val="bg1"/>
              </a:solidFill>
              <a:latin typeface="Arial Black" panose="020B0A04020102020204" pitchFamily="34" charset="0"/>
            </a:endParaRPr>
          </a:p>
        </p:txBody>
      </p:sp>
    </p:spTree>
    <p:extLst>
      <p:ext uri="{BB962C8B-B14F-4D97-AF65-F5344CB8AC3E}">
        <p14:creationId xmlns:p14="http://schemas.microsoft.com/office/powerpoint/2010/main" val="197933696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A941F796-7DAB-402E-8DAE-522F0B0BC9CD}"/>
              </a:ext>
            </a:extLst>
          </p:cNvPr>
          <p:cNvSpPr/>
          <p:nvPr/>
        </p:nvSpPr>
        <p:spPr>
          <a:xfrm>
            <a:off x="0" y="0"/>
            <a:ext cx="7556500" cy="19939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grpSp>
        <p:nvGrpSpPr>
          <p:cNvPr id="6" name="object 5" descr="BananaIP Header Logo">
            <a:extLst>
              <a:ext uri="{FF2B5EF4-FFF2-40B4-BE49-F238E27FC236}">
                <a16:creationId xmlns:a16="http://schemas.microsoft.com/office/drawing/2014/main" id="{EB6FEF64-5836-4211-A23B-1E6519ACD1B2}"/>
              </a:ext>
            </a:extLst>
          </p:cNvPr>
          <p:cNvGrpSpPr/>
          <p:nvPr/>
        </p:nvGrpSpPr>
        <p:grpSpPr>
          <a:xfrm>
            <a:off x="86715" y="310743"/>
            <a:ext cx="7361555" cy="421640"/>
            <a:chOff x="86715" y="310743"/>
            <a:chExt cx="7361555" cy="421640"/>
          </a:xfrm>
        </p:grpSpPr>
        <p:sp>
          <p:nvSpPr>
            <p:cNvPr id="8" name="object 6">
              <a:extLst>
                <a:ext uri="{FF2B5EF4-FFF2-40B4-BE49-F238E27FC236}">
                  <a16:creationId xmlns:a16="http://schemas.microsoft.com/office/drawing/2014/main" id="{7BCA15E8-99F7-4D5C-B9AA-BAB867F84FE3}"/>
                </a:ext>
              </a:extLst>
            </p:cNvPr>
            <p:cNvSpPr/>
            <p:nvPr/>
          </p:nvSpPr>
          <p:spPr>
            <a:xfrm>
              <a:off x="1773262" y="521512"/>
              <a:ext cx="5674995" cy="0"/>
            </a:xfrm>
            <a:custGeom>
              <a:avLst/>
              <a:gdLst/>
              <a:ahLst/>
              <a:cxnLst/>
              <a:rect l="l" t="t" r="r" b="b"/>
              <a:pathLst>
                <a:path w="5674995">
                  <a:moveTo>
                    <a:pt x="5674436" y="0"/>
                  </a:moveTo>
                  <a:lnTo>
                    <a:pt x="0" y="0"/>
                  </a:lnTo>
                </a:path>
              </a:pathLst>
            </a:custGeom>
            <a:solidFill>
              <a:srgbClr val="D0A173"/>
            </a:solidFill>
          </p:spPr>
          <p:txBody>
            <a:bodyPr wrap="square" lIns="0" tIns="0" rIns="0" bIns="0" rtlCol="0"/>
            <a:lstStyle/>
            <a:p>
              <a:endParaRPr dirty="0"/>
            </a:p>
          </p:txBody>
        </p:sp>
        <p:sp>
          <p:nvSpPr>
            <p:cNvPr id="9" name="object 7">
              <a:extLst>
                <a:ext uri="{FF2B5EF4-FFF2-40B4-BE49-F238E27FC236}">
                  <a16:creationId xmlns:a16="http://schemas.microsoft.com/office/drawing/2014/main" id="{1F000E7B-7853-42B0-9465-13437731CEE8}"/>
                </a:ext>
              </a:extLst>
            </p:cNvPr>
            <p:cNvSpPr/>
            <p:nvPr/>
          </p:nvSpPr>
          <p:spPr>
            <a:xfrm>
              <a:off x="1773262" y="521512"/>
              <a:ext cx="5674995" cy="0"/>
            </a:xfrm>
            <a:custGeom>
              <a:avLst/>
              <a:gdLst/>
              <a:ahLst/>
              <a:cxnLst/>
              <a:rect l="l" t="t" r="r" b="b"/>
              <a:pathLst>
                <a:path w="5674995">
                  <a:moveTo>
                    <a:pt x="0" y="0"/>
                  </a:moveTo>
                  <a:lnTo>
                    <a:pt x="5674423" y="0"/>
                  </a:lnTo>
                </a:path>
              </a:pathLst>
            </a:custGeom>
            <a:ln w="38100">
              <a:solidFill>
                <a:srgbClr val="D0A273"/>
              </a:solidFill>
            </a:ln>
          </p:spPr>
          <p:txBody>
            <a:bodyPr wrap="square" lIns="0" tIns="0" rIns="0" bIns="0" rtlCol="0"/>
            <a:lstStyle/>
            <a:p>
              <a:endParaRPr dirty="0"/>
            </a:p>
          </p:txBody>
        </p:sp>
        <p:sp>
          <p:nvSpPr>
            <p:cNvPr id="10" name="object 8">
              <a:extLst>
                <a:ext uri="{FF2B5EF4-FFF2-40B4-BE49-F238E27FC236}">
                  <a16:creationId xmlns:a16="http://schemas.microsoft.com/office/drawing/2014/main" id="{5741BA38-F3AE-4E09-B51D-B66B21F19949}"/>
                </a:ext>
              </a:extLst>
            </p:cNvPr>
            <p:cNvSpPr/>
            <p:nvPr/>
          </p:nvSpPr>
          <p:spPr>
            <a:xfrm>
              <a:off x="86719" y="521512"/>
              <a:ext cx="516890" cy="0"/>
            </a:xfrm>
            <a:custGeom>
              <a:avLst/>
              <a:gdLst/>
              <a:ahLst/>
              <a:cxnLst/>
              <a:rect l="l" t="t" r="r" b="b"/>
              <a:pathLst>
                <a:path w="516890">
                  <a:moveTo>
                    <a:pt x="516534" y="0"/>
                  </a:moveTo>
                  <a:lnTo>
                    <a:pt x="0" y="0"/>
                  </a:lnTo>
                </a:path>
              </a:pathLst>
            </a:custGeom>
            <a:solidFill>
              <a:srgbClr val="D0A173"/>
            </a:solidFill>
          </p:spPr>
          <p:txBody>
            <a:bodyPr wrap="square" lIns="0" tIns="0" rIns="0" bIns="0" rtlCol="0"/>
            <a:lstStyle/>
            <a:p>
              <a:endParaRPr dirty="0"/>
            </a:p>
          </p:txBody>
        </p:sp>
        <p:sp>
          <p:nvSpPr>
            <p:cNvPr id="11" name="object 9">
              <a:extLst>
                <a:ext uri="{FF2B5EF4-FFF2-40B4-BE49-F238E27FC236}">
                  <a16:creationId xmlns:a16="http://schemas.microsoft.com/office/drawing/2014/main" id="{A21F4CF2-443D-4F33-9DC6-179D78D980A1}"/>
                </a:ext>
              </a:extLst>
            </p:cNvPr>
            <p:cNvSpPr/>
            <p:nvPr/>
          </p:nvSpPr>
          <p:spPr>
            <a:xfrm>
              <a:off x="86715" y="521512"/>
              <a:ext cx="516890" cy="0"/>
            </a:xfrm>
            <a:custGeom>
              <a:avLst/>
              <a:gdLst/>
              <a:ahLst/>
              <a:cxnLst/>
              <a:rect l="l" t="t" r="r" b="b"/>
              <a:pathLst>
                <a:path w="516890">
                  <a:moveTo>
                    <a:pt x="0" y="0"/>
                  </a:moveTo>
                  <a:lnTo>
                    <a:pt x="516534" y="0"/>
                  </a:lnTo>
                </a:path>
              </a:pathLst>
            </a:custGeom>
            <a:ln w="38100">
              <a:solidFill>
                <a:srgbClr val="D0A273"/>
              </a:solidFill>
            </a:ln>
          </p:spPr>
          <p:txBody>
            <a:bodyPr wrap="square" lIns="0" tIns="0" rIns="0" bIns="0" rtlCol="0"/>
            <a:lstStyle/>
            <a:p>
              <a:endParaRPr dirty="0"/>
            </a:p>
          </p:txBody>
        </p:sp>
        <p:sp>
          <p:nvSpPr>
            <p:cNvPr id="12" name="object 10">
              <a:extLst>
                <a:ext uri="{FF2B5EF4-FFF2-40B4-BE49-F238E27FC236}">
                  <a16:creationId xmlns:a16="http://schemas.microsoft.com/office/drawing/2014/main" id="{B8183DE6-2C73-4748-8F51-2338DC3D4589}"/>
                </a:ext>
              </a:extLst>
            </p:cNvPr>
            <p:cNvSpPr/>
            <p:nvPr/>
          </p:nvSpPr>
          <p:spPr>
            <a:xfrm>
              <a:off x="619988" y="310743"/>
              <a:ext cx="1177251" cy="421538"/>
            </a:xfrm>
            <a:prstGeom prst="rect">
              <a:avLst/>
            </a:prstGeom>
            <a:blipFill>
              <a:blip r:embed="rId3" cstate="print"/>
              <a:stretch>
                <a:fillRect/>
              </a:stretch>
            </a:blipFill>
          </p:spPr>
          <p:txBody>
            <a:bodyPr wrap="square" lIns="0" tIns="0" rIns="0" bIns="0" rtlCol="0"/>
            <a:lstStyle/>
            <a:p>
              <a:endParaRPr dirty="0"/>
            </a:p>
          </p:txBody>
        </p:sp>
      </p:grpSp>
      <p:sp>
        <p:nvSpPr>
          <p:cNvPr id="3" name="Rectangle: Rounded Corners 2">
            <a:extLst>
              <a:ext uri="{FF2B5EF4-FFF2-40B4-BE49-F238E27FC236}">
                <a16:creationId xmlns:a16="http://schemas.microsoft.com/office/drawing/2014/main" id="{FB059706-939C-4943-BD39-5E8537B8BCDF}"/>
              </a:ext>
            </a:extLst>
          </p:cNvPr>
          <p:cNvSpPr/>
          <p:nvPr/>
        </p:nvSpPr>
        <p:spPr>
          <a:xfrm>
            <a:off x="345160" y="1308112"/>
            <a:ext cx="1832890" cy="533394"/>
          </a:xfrm>
          <a:prstGeom prst="roundRect">
            <a:avLst/>
          </a:prstGeom>
          <a:solidFill>
            <a:srgbClr val="20202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a:solidFill>
                  <a:srgbClr val="D0A173"/>
                </a:solidFill>
                <a:latin typeface="+mj-lt"/>
              </a:rPr>
              <a:t>BACKGROUND</a:t>
            </a:r>
            <a:endParaRPr lang="en-IN" sz="2000" b="1" dirty="0">
              <a:solidFill>
                <a:srgbClr val="D0A173"/>
              </a:solidFill>
              <a:latin typeface="+mj-lt"/>
            </a:endParaRPr>
          </a:p>
        </p:txBody>
      </p:sp>
      <p:sp>
        <p:nvSpPr>
          <p:cNvPr id="13" name="object 4">
            <a:extLst>
              <a:ext uri="{FF2B5EF4-FFF2-40B4-BE49-F238E27FC236}">
                <a16:creationId xmlns:a16="http://schemas.microsoft.com/office/drawing/2014/main" id="{C0CBF184-74A3-4105-9AD9-4ED23DB30A37}"/>
              </a:ext>
            </a:extLst>
          </p:cNvPr>
          <p:cNvSpPr/>
          <p:nvPr/>
        </p:nvSpPr>
        <p:spPr>
          <a:xfrm>
            <a:off x="-3809" y="10036899"/>
            <a:ext cx="7560309" cy="691515"/>
          </a:xfrm>
          <a:custGeom>
            <a:avLst/>
            <a:gdLst/>
            <a:ahLst/>
            <a:cxnLst/>
            <a:rect l="l" t="t" r="r" b="b"/>
            <a:pathLst>
              <a:path w="7560309" h="691515">
                <a:moveTo>
                  <a:pt x="7560056" y="0"/>
                </a:moveTo>
                <a:lnTo>
                  <a:pt x="0" y="0"/>
                </a:lnTo>
                <a:lnTo>
                  <a:pt x="0" y="690892"/>
                </a:lnTo>
                <a:lnTo>
                  <a:pt x="7560056" y="690892"/>
                </a:lnTo>
                <a:lnTo>
                  <a:pt x="7560056" y="0"/>
                </a:lnTo>
                <a:close/>
              </a:path>
            </a:pathLst>
          </a:custGeom>
          <a:solidFill>
            <a:srgbClr val="D0A173"/>
          </a:solidFill>
        </p:spPr>
        <p:txBody>
          <a:bodyPr wrap="square" lIns="0" tIns="0" rIns="0" bIns="0" rtlCol="0"/>
          <a:lstStyle/>
          <a:p>
            <a:endParaRPr dirty="0"/>
          </a:p>
        </p:txBody>
      </p:sp>
      <p:sp>
        <p:nvSpPr>
          <p:cNvPr id="14" name="Footer Placeholder 10">
            <a:extLst>
              <a:ext uri="{FF2B5EF4-FFF2-40B4-BE49-F238E27FC236}">
                <a16:creationId xmlns:a16="http://schemas.microsoft.com/office/drawing/2014/main" id="{1BA1BB09-A8C3-4FF1-9215-40F1305B9E1C}"/>
              </a:ext>
            </a:extLst>
          </p:cNvPr>
          <p:cNvSpPr>
            <a:spLocks noGrp="1"/>
          </p:cNvSpPr>
          <p:nvPr>
            <p:ph type="ftr" sz="quarter" idx="5"/>
          </p:nvPr>
        </p:nvSpPr>
        <p:spPr>
          <a:xfrm>
            <a:off x="291343" y="10299700"/>
            <a:ext cx="7103097" cy="215444"/>
          </a:xfrm>
        </p:spPr>
        <p:txBody>
          <a:bodyPr/>
          <a:lstStyle/>
          <a:p>
            <a:r>
              <a:rPr lang="en-US" sz="1400" dirty="0">
                <a:solidFill>
                  <a:schemeClr val="tx1"/>
                </a:solidFill>
              </a:rPr>
              <a:t>Copyright 2004-2022 BananaIP Counsels | All Rights Reserved</a:t>
            </a:r>
          </a:p>
        </p:txBody>
      </p:sp>
      <p:sp>
        <p:nvSpPr>
          <p:cNvPr id="15" name="Rectangle: Rounded Corners 14">
            <a:extLst>
              <a:ext uri="{FF2B5EF4-FFF2-40B4-BE49-F238E27FC236}">
                <a16:creationId xmlns:a16="http://schemas.microsoft.com/office/drawing/2014/main" id="{DA4F486B-D5EB-4DD3-9A39-0769F13D14A7}"/>
              </a:ext>
            </a:extLst>
          </p:cNvPr>
          <p:cNvSpPr/>
          <p:nvPr/>
        </p:nvSpPr>
        <p:spPr>
          <a:xfrm>
            <a:off x="291342" y="4279900"/>
            <a:ext cx="3258307" cy="533394"/>
          </a:xfrm>
          <a:prstGeom prst="roundRect">
            <a:avLst/>
          </a:prstGeom>
          <a:solidFill>
            <a:srgbClr val="20202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a:solidFill>
                  <a:srgbClr val="D0A173"/>
                </a:solidFill>
                <a:latin typeface="+mj-lt"/>
              </a:rPr>
              <a:t>STRUCTURE OF THE REPORT</a:t>
            </a:r>
            <a:endParaRPr lang="en-IN" sz="2000" b="1" dirty="0">
              <a:solidFill>
                <a:srgbClr val="D0A173"/>
              </a:solidFill>
              <a:latin typeface="+mj-lt"/>
            </a:endParaRPr>
          </a:p>
        </p:txBody>
      </p:sp>
      <p:sp>
        <p:nvSpPr>
          <p:cNvPr id="2" name="TextBox 1">
            <a:extLst>
              <a:ext uri="{FF2B5EF4-FFF2-40B4-BE49-F238E27FC236}">
                <a16:creationId xmlns:a16="http://schemas.microsoft.com/office/drawing/2014/main" id="{6BC6249B-ED6A-4A6F-BE97-566DFB63F065}"/>
              </a:ext>
            </a:extLst>
          </p:cNvPr>
          <p:cNvSpPr txBox="1"/>
          <p:nvPr/>
        </p:nvSpPr>
        <p:spPr>
          <a:xfrm>
            <a:off x="345160" y="1993900"/>
            <a:ext cx="6633490" cy="1754326"/>
          </a:xfrm>
          <a:prstGeom prst="rect">
            <a:avLst/>
          </a:prstGeom>
          <a:noFill/>
        </p:spPr>
        <p:txBody>
          <a:bodyPr wrap="square" rtlCol="0">
            <a:spAutoFit/>
          </a:bodyPr>
          <a:lstStyle/>
          <a:p>
            <a:pPr algn="just"/>
            <a:r>
              <a:rPr lang="en-US" dirty="0"/>
              <a:t>BananaIP publishes Intellectual Property Statistics on its blog, Intellepedia, every week based on the information available on the Indian IP Offices’ websites. At the end of the year, BananaIP’s team compiles all the statistics and publishes a comparison of these statistics with the previous year. This report compiles the statistics for the year 2021 and its comparison with the previous years’ statistics. </a:t>
            </a:r>
            <a:endParaRPr lang="en-IN" dirty="0"/>
          </a:p>
        </p:txBody>
      </p:sp>
      <p:sp>
        <p:nvSpPr>
          <p:cNvPr id="16" name="TextBox 15">
            <a:extLst>
              <a:ext uri="{FF2B5EF4-FFF2-40B4-BE49-F238E27FC236}">
                <a16:creationId xmlns:a16="http://schemas.microsoft.com/office/drawing/2014/main" id="{28AE886F-1A38-48F8-8C38-C995C494B495}"/>
              </a:ext>
            </a:extLst>
          </p:cNvPr>
          <p:cNvSpPr txBox="1"/>
          <p:nvPr/>
        </p:nvSpPr>
        <p:spPr>
          <a:xfrm>
            <a:off x="232904" y="5041900"/>
            <a:ext cx="6633490" cy="1754326"/>
          </a:xfrm>
          <a:prstGeom prst="rect">
            <a:avLst/>
          </a:prstGeom>
          <a:noFill/>
        </p:spPr>
        <p:txBody>
          <a:bodyPr wrap="square" rtlCol="0">
            <a:spAutoFit/>
          </a:bodyPr>
          <a:lstStyle/>
          <a:p>
            <a:pPr algn="just"/>
            <a:r>
              <a:rPr lang="en-US" dirty="0"/>
              <a:t>The report has been divided into five parts. The first part includes a summary of the IP statistics in 2021 and its comparison with the statistics of 2019 and 2020. The second part covers the Patent and Design Statistics, the third part is the Trademark Statistics, the fourth part is the Copyright Statistics, and the fifth part is the Geographical Indications Statistics.</a:t>
            </a:r>
            <a:endParaRPr lang="en-IN" dirty="0"/>
          </a:p>
        </p:txBody>
      </p:sp>
      <p:sp>
        <p:nvSpPr>
          <p:cNvPr id="17" name="TextBox 16">
            <a:extLst>
              <a:ext uri="{FF2B5EF4-FFF2-40B4-BE49-F238E27FC236}">
                <a16:creationId xmlns:a16="http://schemas.microsoft.com/office/drawing/2014/main" id="{C315B768-B7B3-43C0-B21B-DD1958E0BFD0}"/>
              </a:ext>
            </a:extLst>
          </p:cNvPr>
          <p:cNvSpPr txBox="1"/>
          <p:nvPr/>
        </p:nvSpPr>
        <p:spPr>
          <a:xfrm>
            <a:off x="239115" y="10223500"/>
            <a:ext cx="719735" cy="369332"/>
          </a:xfrm>
          <a:prstGeom prst="rect">
            <a:avLst/>
          </a:prstGeom>
          <a:noFill/>
        </p:spPr>
        <p:txBody>
          <a:bodyPr wrap="square" rtlCol="0">
            <a:spAutoFit/>
          </a:bodyPr>
          <a:lstStyle/>
          <a:p>
            <a:r>
              <a:rPr lang="en-US" dirty="0">
                <a:solidFill>
                  <a:schemeClr val="bg1"/>
                </a:solidFill>
                <a:latin typeface="Arial Black" panose="020B0A04020102020204" pitchFamily="34" charset="0"/>
              </a:rPr>
              <a:t>4</a:t>
            </a:r>
            <a:endParaRPr lang="en-IN" dirty="0">
              <a:solidFill>
                <a:schemeClr val="bg1"/>
              </a:solidFill>
              <a:latin typeface="Arial Black" panose="020B0A04020102020204" pitchFamily="34" charset="0"/>
            </a:endParaRPr>
          </a:p>
        </p:txBody>
      </p:sp>
    </p:spTree>
    <p:extLst>
      <p:ext uri="{BB962C8B-B14F-4D97-AF65-F5344CB8AC3E}">
        <p14:creationId xmlns:p14="http://schemas.microsoft.com/office/powerpoint/2010/main" val="189637062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A941F796-7DAB-402E-8DAE-522F0B0BC9CD}"/>
              </a:ext>
            </a:extLst>
          </p:cNvPr>
          <p:cNvSpPr/>
          <p:nvPr/>
        </p:nvSpPr>
        <p:spPr>
          <a:xfrm>
            <a:off x="0" y="0"/>
            <a:ext cx="7556500" cy="19939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grpSp>
        <p:nvGrpSpPr>
          <p:cNvPr id="6" name="object 5" descr="BananaIP Header Logo">
            <a:extLst>
              <a:ext uri="{FF2B5EF4-FFF2-40B4-BE49-F238E27FC236}">
                <a16:creationId xmlns:a16="http://schemas.microsoft.com/office/drawing/2014/main" id="{EB6FEF64-5836-4211-A23B-1E6519ACD1B2}"/>
              </a:ext>
            </a:extLst>
          </p:cNvPr>
          <p:cNvGrpSpPr/>
          <p:nvPr/>
        </p:nvGrpSpPr>
        <p:grpSpPr>
          <a:xfrm>
            <a:off x="86715" y="310743"/>
            <a:ext cx="7361555" cy="421640"/>
            <a:chOff x="86715" y="310743"/>
            <a:chExt cx="7361555" cy="421640"/>
          </a:xfrm>
        </p:grpSpPr>
        <p:sp>
          <p:nvSpPr>
            <p:cNvPr id="8" name="object 6">
              <a:extLst>
                <a:ext uri="{FF2B5EF4-FFF2-40B4-BE49-F238E27FC236}">
                  <a16:creationId xmlns:a16="http://schemas.microsoft.com/office/drawing/2014/main" id="{7BCA15E8-99F7-4D5C-B9AA-BAB867F84FE3}"/>
                </a:ext>
              </a:extLst>
            </p:cNvPr>
            <p:cNvSpPr/>
            <p:nvPr/>
          </p:nvSpPr>
          <p:spPr>
            <a:xfrm>
              <a:off x="1773262" y="521512"/>
              <a:ext cx="5674995" cy="0"/>
            </a:xfrm>
            <a:custGeom>
              <a:avLst/>
              <a:gdLst/>
              <a:ahLst/>
              <a:cxnLst/>
              <a:rect l="l" t="t" r="r" b="b"/>
              <a:pathLst>
                <a:path w="5674995">
                  <a:moveTo>
                    <a:pt x="5674436" y="0"/>
                  </a:moveTo>
                  <a:lnTo>
                    <a:pt x="0" y="0"/>
                  </a:lnTo>
                </a:path>
              </a:pathLst>
            </a:custGeom>
            <a:solidFill>
              <a:srgbClr val="D0A173"/>
            </a:solidFill>
          </p:spPr>
          <p:txBody>
            <a:bodyPr wrap="square" lIns="0" tIns="0" rIns="0" bIns="0" rtlCol="0"/>
            <a:lstStyle/>
            <a:p>
              <a:endParaRPr dirty="0"/>
            </a:p>
          </p:txBody>
        </p:sp>
        <p:sp>
          <p:nvSpPr>
            <p:cNvPr id="9" name="object 7">
              <a:extLst>
                <a:ext uri="{FF2B5EF4-FFF2-40B4-BE49-F238E27FC236}">
                  <a16:creationId xmlns:a16="http://schemas.microsoft.com/office/drawing/2014/main" id="{1F000E7B-7853-42B0-9465-13437731CEE8}"/>
                </a:ext>
              </a:extLst>
            </p:cNvPr>
            <p:cNvSpPr/>
            <p:nvPr/>
          </p:nvSpPr>
          <p:spPr>
            <a:xfrm>
              <a:off x="1773262" y="521512"/>
              <a:ext cx="5674995" cy="0"/>
            </a:xfrm>
            <a:custGeom>
              <a:avLst/>
              <a:gdLst/>
              <a:ahLst/>
              <a:cxnLst/>
              <a:rect l="l" t="t" r="r" b="b"/>
              <a:pathLst>
                <a:path w="5674995">
                  <a:moveTo>
                    <a:pt x="0" y="0"/>
                  </a:moveTo>
                  <a:lnTo>
                    <a:pt x="5674423" y="0"/>
                  </a:lnTo>
                </a:path>
              </a:pathLst>
            </a:custGeom>
            <a:ln w="38100">
              <a:solidFill>
                <a:srgbClr val="D0A273"/>
              </a:solidFill>
            </a:ln>
          </p:spPr>
          <p:txBody>
            <a:bodyPr wrap="square" lIns="0" tIns="0" rIns="0" bIns="0" rtlCol="0"/>
            <a:lstStyle/>
            <a:p>
              <a:endParaRPr dirty="0"/>
            </a:p>
          </p:txBody>
        </p:sp>
        <p:sp>
          <p:nvSpPr>
            <p:cNvPr id="10" name="object 8">
              <a:extLst>
                <a:ext uri="{FF2B5EF4-FFF2-40B4-BE49-F238E27FC236}">
                  <a16:creationId xmlns:a16="http://schemas.microsoft.com/office/drawing/2014/main" id="{5741BA38-F3AE-4E09-B51D-B66B21F19949}"/>
                </a:ext>
              </a:extLst>
            </p:cNvPr>
            <p:cNvSpPr/>
            <p:nvPr/>
          </p:nvSpPr>
          <p:spPr>
            <a:xfrm>
              <a:off x="86719" y="521512"/>
              <a:ext cx="516890" cy="0"/>
            </a:xfrm>
            <a:custGeom>
              <a:avLst/>
              <a:gdLst/>
              <a:ahLst/>
              <a:cxnLst/>
              <a:rect l="l" t="t" r="r" b="b"/>
              <a:pathLst>
                <a:path w="516890">
                  <a:moveTo>
                    <a:pt x="516534" y="0"/>
                  </a:moveTo>
                  <a:lnTo>
                    <a:pt x="0" y="0"/>
                  </a:lnTo>
                </a:path>
              </a:pathLst>
            </a:custGeom>
            <a:solidFill>
              <a:srgbClr val="D0A173"/>
            </a:solidFill>
          </p:spPr>
          <p:txBody>
            <a:bodyPr wrap="square" lIns="0" tIns="0" rIns="0" bIns="0" rtlCol="0"/>
            <a:lstStyle/>
            <a:p>
              <a:endParaRPr dirty="0"/>
            </a:p>
          </p:txBody>
        </p:sp>
        <p:sp>
          <p:nvSpPr>
            <p:cNvPr id="11" name="object 9">
              <a:extLst>
                <a:ext uri="{FF2B5EF4-FFF2-40B4-BE49-F238E27FC236}">
                  <a16:creationId xmlns:a16="http://schemas.microsoft.com/office/drawing/2014/main" id="{A21F4CF2-443D-4F33-9DC6-179D78D980A1}"/>
                </a:ext>
              </a:extLst>
            </p:cNvPr>
            <p:cNvSpPr/>
            <p:nvPr/>
          </p:nvSpPr>
          <p:spPr>
            <a:xfrm>
              <a:off x="86715" y="521512"/>
              <a:ext cx="516890" cy="0"/>
            </a:xfrm>
            <a:custGeom>
              <a:avLst/>
              <a:gdLst/>
              <a:ahLst/>
              <a:cxnLst/>
              <a:rect l="l" t="t" r="r" b="b"/>
              <a:pathLst>
                <a:path w="516890">
                  <a:moveTo>
                    <a:pt x="0" y="0"/>
                  </a:moveTo>
                  <a:lnTo>
                    <a:pt x="516534" y="0"/>
                  </a:lnTo>
                </a:path>
              </a:pathLst>
            </a:custGeom>
            <a:ln w="38100">
              <a:solidFill>
                <a:srgbClr val="D0A273"/>
              </a:solidFill>
            </a:ln>
          </p:spPr>
          <p:txBody>
            <a:bodyPr wrap="square" lIns="0" tIns="0" rIns="0" bIns="0" rtlCol="0"/>
            <a:lstStyle/>
            <a:p>
              <a:endParaRPr dirty="0"/>
            </a:p>
          </p:txBody>
        </p:sp>
        <p:sp>
          <p:nvSpPr>
            <p:cNvPr id="12" name="object 10">
              <a:extLst>
                <a:ext uri="{FF2B5EF4-FFF2-40B4-BE49-F238E27FC236}">
                  <a16:creationId xmlns:a16="http://schemas.microsoft.com/office/drawing/2014/main" id="{B8183DE6-2C73-4748-8F51-2338DC3D4589}"/>
                </a:ext>
              </a:extLst>
            </p:cNvPr>
            <p:cNvSpPr/>
            <p:nvPr/>
          </p:nvSpPr>
          <p:spPr>
            <a:xfrm>
              <a:off x="619988" y="310743"/>
              <a:ext cx="1177251" cy="421538"/>
            </a:xfrm>
            <a:prstGeom prst="rect">
              <a:avLst/>
            </a:prstGeom>
            <a:blipFill>
              <a:blip r:embed="rId3" cstate="print"/>
              <a:stretch>
                <a:fillRect/>
              </a:stretch>
            </a:blipFill>
          </p:spPr>
          <p:txBody>
            <a:bodyPr wrap="square" lIns="0" tIns="0" rIns="0" bIns="0" rtlCol="0"/>
            <a:lstStyle/>
            <a:p>
              <a:endParaRPr dirty="0"/>
            </a:p>
          </p:txBody>
        </p:sp>
      </p:grpSp>
      <p:sp>
        <p:nvSpPr>
          <p:cNvPr id="3" name="Rectangle: Rounded Corners 2">
            <a:extLst>
              <a:ext uri="{FF2B5EF4-FFF2-40B4-BE49-F238E27FC236}">
                <a16:creationId xmlns:a16="http://schemas.microsoft.com/office/drawing/2014/main" id="{FB059706-939C-4943-BD39-5E8537B8BCDF}"/>
              </a:ext>
            </a:extLst>
          </p:cNvPr>
          <p:cNvSpPr/>
          <p:nvPr/>
        </p:nvSpPr>
        <p:spPr>
          <a:xfrm>
            <a:off x="345159" y="1308112"/>
            <a:ext cx="5674995" cy="533394"/>
          </a:xfrm>
          <a:prstGeom prst="roundRect">
            <a:avLst/>
          </a:prstGeom>
          <a:solidFill>
            <a:srgbClr val="20202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a:solidFill>
                  <a:srgbClr val="D0A173"/>
                </a:solidFill>
                <a:latin typeface="+mj-lt"/>
              </a:rPr>
              <a:t>SUMMARY OF INTELLECTUAL PROPERTY STATISTICS</a:t>
            </a:r>
            <a:endParaRPr lang="en-IN" sz="2000" b="1" dirty="0">
              <a:solidFill>
                <a:srgbClr val="D0A173"/>
              </a:solidFill>
              <a:latin typeface="+mj-lt"/>
            </a:endParaRPr>
          </a:p>
        </p:txBody>
      </p:sp>
      <p:sp>
        <p:nvSpPr>
          <p:cNvPr id="13" name="object 4">
            <a:extLst>
              <a:ext uri="{FF2B5EF4-FFF2-40B4-BE49-F238E27FC236}">
                <a16:creationId xmlns:a16="http://schemas.microsoft.com/office/drawing/2014/main" id="{C0CBF184-74A3-4105-9AD9-4ED23DB30A37}"/>
              </a:ext>
            </a:extLst>
          </p:cNvPr>
          <p:cNvSpPr/>
          <p:nvPr/>
        </p:nvSpPr>
        <p:spPr>
          <a:xfrm>
            <a:off x="-3809" y="10036899"/>
            <a:ext cx="7560309" cy="691515"/>
          </a:xfrm>
          <a:custGeom>
            <a:avLst/>
            <a:gdLst/>
            <a:ahLst/>
            <a:cxnLst/>
            <a:rect l="l" t="t" r="r" b="b"/>
            <a:pathLst>
              <a:path w="7560309" h="691515">
                <a:moveTo>
                  <a:pt x="7560056" y="0"/>
                </a:moveTo>
                <a:lnTo>
                  <a:pt x="0" y="0"/>
                </a:lnTo>
                <a:lnTo>
                  <a:pt x="0" y="690892"/>
                </a:lnTo>
                <a:lnTo>
                  <a:pt x="7560056" y="690892"/>
                </a:lnTo>
                <a:lnTo>
                  <a:pt x="7560056" y="0"/>
                </a:lnTo>
                <a:close/>
              </a:path>
            </a:pathLst>
          </a:custGeom>
          <a:solidFill>
            <a:srgbClr val="D0A173"/>
          </a:solidFill>
        </p:spPr>
        <p:txBody>
          <a:bodyPr wrap="square" lIns="0" tIns="0" rIns="0" bIns="0" rtlCol="0"/>
          <a:lstStyle/>
          <a:p>
            <a:endParaRPr dirty="0"/>
          </a:p>
        </p:txBody>
      </p:sp>
      <p:sp>
        <p:nvSpPr>
          <p:cNvPr id="14" name="Footer Placeholder 10">
            <a:extLst>
              <a:ext uri="{FF2B5EF4-FFF2-40B4-BE49-F238E27FC236}">
                <a16:creationId xmlns:a16="http://schemas.microsoft.com/office/drawing/2014/main" id="{1BA1BB09-A8C3-4FF1-9215-40F1305B9E1C}"/>
              </a:ext>
            </a:extLst>
          </p:cNvPr>
          <p:cNvSpPr>
            <a:spLocks noGrp="1"/>
          </p:cNvSpPr>
          <p:nvPr>
            <p:ph type="ftr" sz="quarter" idx="5"/>
          </p:nvPr>
        </p:nvSpPr>
        <p:spPr>
          <a:xfrm>
            <a:off x="291343" y="10299700"/>
            <a:ext cx="7103097" cy="215444"/>
          </a:xfrm>
        </p:spPr>
        <p:txBody>
          <a:bodyPr/>
          <a:lstStyle/>
          <a:p>
            <a:r>
              <a:rPr lang="en-US" sz="1400" dirty="0">
                <a:solidFill>
                  <a:schemeClr val="tx1"/>
                </a:solidFill>
              </a:rPr>
              <a:t>Copyright 2004-2022 BananaIP Counsels | All Rights Reserved</a:t>
            </a:r>
          </a:p>
        </p:txBody>
      </p:sp>
      <p:sp>
        <p:nvSpPr>
          <p:cNvPr id="15" name="TextBox 14">
            <a:extLst>
              <a:ext uri="{FF2B5EF4-FFF2-40B4-BE49-F238E27FC236}">
                <a16:creationId xmlns:a16="http://schemas.microsoft.com/office/drawing/2014/main" id="{FA7ECF71-859B-4DA7-AD92-0811E164DBA4}"/>
              </a:ext>
            </a:extLst>
          </p:cNvPr>
          <p:cNvSpPr txBox="1"/>
          <p:nvPr/>
        </p:nvSpPr>
        <p:spPr>
          <a:xfrm>
            <a:off x="291343" y="2204669"/>
            <a:ext cx="6633490" cy="3970318"/>
          </a:xfrm>
          <a:prstGeom prst="rect">
            <a:avLst/>
          </a:prstGeom>
          <a:noFill/>
        </p:spPr>
        <p:txBody>
          <a:bodyPr wrap="square" rtlCol="0">
            <a:spAutoFit/>
          </a:bodyPr>
          <a:lstStyle/>
          <a:p>
            <a:pPr algn="just"/>
            <a:r>
              <a:rPr lang="en-US" dirty="0"/>
              <a:t>At a general level, the number of IP filings and registrations increased notably in 2021. Though all forms of IP saw an increase in filings, the increase in geographical indications was the highest by percentage in the year 2021. While patent filings, trademark filings, copyright filings increased by 2%, 13.78% and 29.71% respectively. The number of geographical indication filings increased by 50% owing to 76 applications filed in 2021. </a:t>
            </a:r>
          </a:p>
          <a:p>
            <a:pPr algn="just"/>
            <a:endParaRPr lang="en-US" dirty="0"/>
          </a:p>
          <a:p>
            <a:pPr algn="just"/>
            <a:r>
              <a:rPr lang="en-US" dirty="0"/>
              <a:t>With respect to registrations as well, geographical indications saw the highest increase in registrations by percentage in 2021, when compared to the previous year. While patent grants and trademark registrations increased by 15.66% and 33.96%, design registrations decreased by 17.54%; whereas geographical indications registrations increased by 560% owing to 33 registrations in 2021.</a:t>
            </a:r>
          </a:p>
        </p:txBody>
      </p:sp>
      <p:sp>
        <p:nvSpPr>
          <p:cNvPr id="16" name="TextBox 15">
            <a:extLst>
              <a:ext uri="{FF2B5EF4-FFF2-40B4-BE49-F238E27FC236}">
                <a16:creationId xmlns:a16="http://schemas.microsoft.com/office/drawing/2014/main" id="{F2044455-9639-44D7-872B-E6E458D4BC62}"/>
              </a:ext>
            </a:extLst>
          </p:cNvPr>
          <p:cNvSpPr txBox="1"/>
          <p:nvPr/>
        </p:nvSpPr>
        <p:spPr>
          <a:xfrm>
            <a:off x="239115" y="10223500"/>
            <a:ext cx="719735" cy="369332"/>
          </a:xfrm>
          <a:prstGeom prst="rect">
            <a:avLst/>
          </a:prstGeom>
          <a:noFill/>
        </p:spPr>
        <p:txBody>
          <a:bodyPr wrap="square" rtlCol="0">
            <a:spAutoFit/>
          </a:bodyPr>
          <a:lstStyle/>
          <a:p>
            <a:r>
              <a:rPr lang="en-US" dirty="0">
                <a:solidFill>
                  <a:schemeClr val="bg1"/>
                </a:solidFill>
                <a:latin typeface="Arial Black" panose="020B0A04020102020204" pitchFamily="34" charset="0"/>
              </a:rPr>
              <a:t>5</a:t>
            </a:r>
            <a:endParaRPr lang="en-IN" dirty="0">
              <a:solidFill>
                <a:schemeClr val="bg1"/>
              </a:solidFill>
              <a:latin typeface="Arial Black" panose="020B0A04020102020204" pitchFamily="34" charset="0"/>
            </a:endParaRPr>
          </a:p>
        </p:txBody>
      </p:sp>
    </p:spTree>
    <p:extLst>
      <p:ext uri="{BB962C8B-B14F-4D97-AF65-F5344CB8AC3E}">
        <p14:creationId xmlns:p14="http://schemas.microsoft.com/office/powerpoint/2010/main" val="29754243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A941F796-7DAB-402E-8DAE-522F0B0BC9CD}"/>
              </a:ext>
            </a:extLst>
          </p:cNvPr>
          <p:cNvSpPr/>
          <p:nvPr/>
        </p:nvSpPr>
        <p:spPr>
          <a:xfrm>
            <a:off x="0" y="0"/>
            <a:ext cx="7556500" cy="19939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grpSp>
        <p:nvGrpSpPr>
          <p:cNvPr id="6" name="object 5" descr="BananaIP Header Logo">
            <a:extLst>
              <a:ext uri="{FF2B5EF4-FFF2-40B4-BE49-F238E27FC236}">
                <a16:creationId xmlns:a16="http://schemas.microsoft.com/office/drawing/2014/main" id="{EB6FEF64-5836-4211-A23B-1E6519ACD1B2}"/>
              </a:ext>
            </a:extLst>
          </p:cNvPr>
          <p:cNvGrpSpPr/>
          <p:nvPr/>
        </p:nvGrpSpPr>
        <p:grpSpPr>
          <a:xfrm>
            <a:off x="86715" y="310743"/>
            <a:ext cx="7361555" cy="421640"/>
            <a:chOff x="86715" y="310743"/>
            <a:chExt cx="7361555" cy="421640"/>
          </a:xfrm>
        </p:grpSpPr>
        <p:sp>
          <p:nvSpPr>
            <p:cNvPr id="8" name="object 6">
              <a:extLst>
                <a:ext uri="{FF2B5EF4-FFF2-40B4-BE49-F238E27FC236}">
                  <a16:creationId xmlns:a16="http://schemas.microsoft.com/office/drawing/2014/main" id="{7BCA15E8-99F7-4D5C-B9AA-BAB867F84FE3}"/>
                </a:ext>
              </a:extLst>
            </p:cNvPr>
            <p:cNvSpPr/>
            <p:nvPr/>
          </p:nvSpPr>
          <p:spPr>
            <a:xfrm>
              <a:off x="1773262" y="521512"/>
              <a:ext cx="5674995" cy="0"/>
            </a:xfrm>
            <a:custGeom>
              <a:avLst/>
              <a:gdLst/>
              <a:ahLst/>
              <a:cxnLst/>
              <a:rect l="l" t="t" r="r" b="b"/>
              <a:pathLst>
                <a:path w="5674995">
                  <a:moveTo>
                    <a:pt x="5674436" y="0"/>
                  </a:moveTo>
                  <a:lnTo>
                    <a:pt x="0" y="0"/>
                  </a:lnTo>
                </a:path>
              </a:pathLst>
            </a:custGeom>
            <a:solidFill>
              <a:srgbClr val="D0A173"/>
            </a:solidFill>
          </p:spPr>
          <p:txBody>
            <a:bodyPr wrap="square" lIns="0" tIns="0" rIns="0" bIns="0" rtlCol="0"/>
            <a:lstStyle/>
            <a:p>
              <a:endParaRPr dirty="0"/>
            </a:p>
          </p:txBody>
        </p:sp>
        <p:sp>
          <p:nvSpPr>
            <p:cNvPr id="9" name="object 7">
              <a:extLst>
                <a:ext uri="{FF2B5EF4-FFF2-40B4-BE49-F238E27FC236}">
                  <a16:creationId xmlns:a16="http://schemas.microsoft.com/office/drawing/2014/main" id="{1F000E7B-7853-42B0-9465-13437731CEE8}"/>
                </a:ext>
              </a:extLst>
            </p:cNvPr>
            <p:cNvSpPr/>
            <p:nvPr/>
          </p:nvSpPr>
          <p:spPr>
            <a:xfrm>
              <a:off x="1773262" y="521512"/>
              <a:ext cx="5674995" cy="0"/>
            </a:xfrm>
            <a:custGeom>
              <a:avLst/>
              <a:gdLst/>
              <a:ahLst/>
              <a:cxnLst/>
              <a:rect l="l" t="t" r="r" b="b"/>
              <a:pathLst>
                <a:path w="5674995">
                  <a:moveTo>
                    <a:pt x="0" y="0"/>
                  </a:moveTo>
                  <a:lnTo>
                    <a:pt x="5674423" y="0"/>
                  </a:lnTo>
                </a:path>
              </a:pathLst>
            </a:custGeom>
            <a:ln w="38100">
              <a:solidFill>
                <a:srgbClr val="D0A273"/>
              </a:solidFill>
            </a:ln>
          </p:spPr>
          <p:txBody>
            <a:bodyPr wrap="square" lIns="0" tIns="0" rIns="0" bIns="0" rtlCol="0"/>
            <a:lstStyle/>
            <a:p>
              <a:endParaRPr dirty="0"/>
            </a:p>
          </p:txBody>
        </p:sp>
        <p:sp>
          <p:nvSpPr>
            <p:cNvPr id="10" name="object 8">
              <a:extLst>
                <a:ext uri="{FF2B5EF4-FFF2-40B4-BE49-F238E27FC236}">
                  <a16:creationId xmlns:a16="http://schemas.microsoft.com/office/drawing/2014/main" id="{5741BA38-F3AE-4E09-B51D-B66B21F19949}"/>
                </a:ext>
              </a:extLst>
            </p:cNvPr>
            <p:cNvSpPr/>
            <p:nvPr/>
          </p:nvSpPr>
          <p:spPr>
            <a:xfrm>
              <a:off x="86719" y="521512"/>
              <a:ext cx="516890" cy="0"/>
            </a:xfrm>
            <a:custGeom>
              <a:avLst/>
              <a:gdLst/>
              <a:ahLst/>
              <a:cxnLst/>
              <a:rect l="l" t="t" r="r" b="b"/>
              <a:pathLst>
                <a:path w="516890">
                  <a:moveTo>
                    <a:pt x="516534" y="0"/>
                  </a:moveTo>
                  <a:lnTo>
                    <a:pt x="0" y="0"/>
                  </a:lnTo>
                </a:path>
              </a:pathLst>
            </a:custGeom>
            <a:solidFill>
              <a:srgbClr val="D0A173"/>
            </a:solidFill>
          </p:spPr>
          <p:txBody>
            <a:bodyPr wrap="square" lIns="0" tIns="0" rIns="0" bIns="0" rtlCol="0"/>
            <a:lstStyle/>
            <a:p>
              <a:endParaRPr dirty="0"/>
            </a:p>
          </p:txBody>
        </p:sp>
        <p:sp>
          <p:nvSpPr>
            <p:cNvPr id="11" name="object 9">
              <a:extLst>
                <a:ext uri="{FF2B5EF4-FFF2-40B4-BE49-F238E27FC236}">
                  <a16:creationId xmlns:a16="http://schemas.microsoft.com/office/drawing/2014/main" id="{A21F4CF2-443D-4F33-9DC6-179D78D980A1}"/>
                </a:ext>
              </a:extLst>
            </p:cNvPr>
            <p:cNvSpPr/>
            <p:nvPr/>
          </p:nvSpPr>
          <p:spPr>
            <a:xfrm>
              <a:off x="86715" y="521512"/>
              <a:ext cx="516890" cy="0"/>
            </a:xfrm>
            <a:custGeom>
              <a:avLst/>
              <a:gdLst/>
              <a:ahLst/>
              <a:cxnLst/>
              <a:rect l="l" t="t" r="r" b="b"/>
              <a:pathLst>
                <a:path w="516890">
                  <a:moveTo>
                    <a:pt x="0" y="0"/>
                  </a:moveTo>
                  <a:lnTo>
                    <a:pt x="516534" y="0"/>
                  </a:lnTo>
                </a:path>
              </a:pathLst>
            </a:custGeom>
            <a:ln w="38100">
              <a:solidFill>
                <a:srgbClr val="D0A273"/>
              </a:solidFill>
            </a:ln>
          </p:spPr>
          <p:txBody>
            <a:bodyPr wrap="square" lIns="0" tIns="0" rIns="0" bIns="0" rtlCol="0"/>
            <a:lstStyle/>
            <a:p>
              <a:endParaRPr dirty="0"/>
            </a:p>
          </p:txBody>
        </p:sp>
        <p:sp>
          <p:nvSpPr>
            <p:cNvPr id="12" name="object 10">
              <a:extLst>
                <a:ext uri="{FF2B5EF4-FFF2-40B4-BE49-F238E27FC236}">
                  <a16:creationId xmlns:a16="http://schemas.microsoft.com/office/drawing/2014/main" id="{B8183DE6-2C73-4748-8F51-2338DC3D4589}"/>
                </a:ext>
              </a:extLst>
            </p:cNvPr>
            <p:cNvSpPr/>
            <p:nvPr/>
          </p:nvSpPr>
          <p:spPr>
            <a:xfrm>
              <a:off x="619988" y="310743"/>
              <a:ext cx="1177251" cy="421538"/>
            </a:xfrm>
            <a:prstGeom prst="rect">
              <a:avLst/>
            </a:prstGeom>
            <a:blipFill>
              <a:blip r:embed="rId3" cstate="print"/>
              <a:stretch>
                <a:fillRect/>
              </a:stretch>
            </a:blipFill>
          </p:spPr>
          <p:txBody>
            <a:bodyPr wrap="square" lIns="0" tIns="0" rIns="0" bIns="0" rtlCol="0"/>
            <a:lstStyle/>
            <a:p>
              <a:endParaRPr dirty="0"/>
            </a:p>
          </p:txBody>
        </p:sp>
      </p:grpSp>
      <p:sp>
        <p:nvSpPr>
          <p:cNvPr id="3" name="Rectangle: Rounded Corners 2">
            <a:extLst>
              <a:ext uri="{FF2B5EF4-FFF2-40B4-BE49-F238E27FC236}">
                <a16:creationId xmlns:a16="http://schemas.microsoft.com/office/drawing/2014/main" id="{FB059706-939C-4943-BD39-5E8537B8BCDF}"/>
              </a:ext>
            </a:extLst>
          </p:cNvPr>
          <p:cNvSpPr/>
          <p:nvPr/>
        </p:nvSpPr>
        <p:spPr>
          <a:xfrm>
            <a:off x="345160" y="1308112"/>
            <a:ext cx="1428102" cy="533394"/>
          </a:xfrm>
          <a:prstGeom prst="roundRect">
            <a:avLst/>
          </a:prstGeom>
          <a:solidFill>
            <a:srgbClr val="20202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a:solidFill>
                  <a:srgbClr val="D0A173"/>
                </a:solidFill>
                <a:latin typeface="+mj-lt"/>
              </a:rPr>
              <a:t>PATENTS</a:t>
            </a:r>
            <a:endParaRPr lang="en-IN" sz="2000" b="1" dirty="0">
              <a:solidFill>
                <a:srgbClr val="D0A173"/>
              </a:solidFill>
              <a:latin typeface="+mj-lt"/>
            </a:endParaRPr>
          </a:p>
        </p:txBody>
      </p:sp>
      <p:sp>
        <p:nvSpPr>
          <p:cNvPr id="13" name="object 4">
            <a:extLst>
              <a:ext uri="{FF2B5EF4-FFF2-40B4-BE49-F238E27FC236}">
                <a16:creationId xmlns:a16="http://schemas.microsoft.com/office/drawing/2014/main" id="{C0CBF184-74A3-4105-9AD9-4ED23DB30A37}"/>
              </a:ext>
            </a:extLst>
          </p:cNvPr>
          <p:cNvSpPr/>
          <p:nvPr/>
        </p:nvSpPr>
        <p:spPr>
          <a:xfrm>
            <a:off x="-3809" y="10036899"/>
            <a:ext cx="7560309" cy="691515"/>
          </a:xfrm>
          <a:custGeom>
            <a:avLst/>
            <a:gdLst/>
            <a:ahLst/>
            <a:cxnLst/>
            <a:rect l="l" t="t" r="r" b="b"/>
            <a:pathLst>
              <a:path w="7560309" h="691515">
                <a:moveTo>
                  <a:pt x="7560056" y="0"/>
                </a:moveTo>
                <a:lnTo>
                  <a:pt x="0" y="0"/>
                </a:lnTo>
                <a:lnTo>
                  <a:pt x="0" y="690892"/>
                </a:lnTo>
                <a:lnTo>
                  <a:pt x="7560056" y="690892"/>
                </a:lnTo>
                <a:lnTo>
                  <a:pt x="7560056" y="0"/>
                </a:lnTo>
                <a:close/>
              </a:path>
            </a:pathLst>
          </a:custGeom>
          <a:solidFill>
            <a:srgbClr val="D0A173"/>
          </a:solidFill>
        </p:spPr>
        <p:txBody>
          <a:bodyPr wrap="square" lIns="0" tIns="0" rIns="0" bIns="0" rtlCol="0"/>
          <a:lstStyle/>
          <a:p>
            <a:endParaRPr dirty="0"/>
          </a:p>
        </p:txBody>
      </p:sp>
      <p:sp>
        <p:nvSpPr>
          <p:cNvPr id="14" name="Footer Placeholder 10">
            <a:extLst>
              <a:ext uri="{FF2B5EF4-FFF2-40B4-BE49-F238E27FC236}">
                <a16:creationId xmlns:a16="http://schemas.microsoft.com/office/drawing/2014/main" id="{1BA1BB09-A8C3-4FF1-9215-40F1305B9E1C}"/>
              </a:ext>
            </a:extLst>
          </p:cNvPr>
          <p:cNvSpPr>
            <a:spLocks noGrp="1"/>
          </p:cNvSpPr>
          <p:nvPr>
            <p:ph type="ftr" sz="quarter" idx="5"/>
          </p:nvPr>
        </p:nvSpPr>
        <p:spPr>
          <a:xfrm>
            <a:off x="291343" y="10299700"/>
            <a:ext cx="7103097" cy="215444"/>
          </a:xfrm>
        </p:spPr>
        <p:txBody>
          <a:bodyPr/>
          <a:lstStyle/>
          <a:p>
            <a:r>
              <a:rPr lang="en-US" sz="1400" dirty="0">
                <a:solidFill>
                  <a:schemeClr val="tx1"/>
                </a:solidFill>
              </a:rPr>
              <a:t>Copyright 2004-2022 BananaIP Counsels | All Rights Reserved</a:t>
            </a:r>
          </a:p>
        </p:txBody>
      </p:sp>
      <p:sp>
        <p:nvSpPr>
          <p:cNvPr id="2" name="TextBox 1">
            <a:extLst>
              <a:ext uri="{FF2B5EF4-FFF2-40B4-BE49-F238E27FC236}">
                <a16:creationId xmlns:a16="http://schemas.microsoft.com/office/drawing/2014/main" id="{96F6401A-F1D4-476C-85F7-3596377719BA}"/>
              </a:ext>
            </a:extLst>
          </p:cNvPr>
          <p:cNvSpPr txBox="1"/>
          <p:nvPr/>
        </p:nvSpPr>
        <p:spPr>
          <a:xfrm>
            <a:off x="345160" y="2070100"/>
            <a:ext cx="6709690" cy="2362200"/>
          </a:xfrm>
          <a:prstGeom prst="rect">
            <a:avLst/>
          </a:prstGeom>
          <a:noFill/>
        </p:spPr>
        <p:txBody>
          <a:bodyPr wrap="square" rtlCol="0">
            <a:spAutoFit/>
          </a:bodyPr>
          <a:lstStyle/>
          <a:p>
            <a:pPr algn="just"/>
            <a:r>
              <a:rPr lang="en-US" dirty="0"/>
              <a:t>In the year 2021, 52,379 applications were published whereas 49,351 and 51,325 applications were published in the years 2019 and 2020, respectively. A total of 67,727 patent applications were examined in 2021, as opposed to 70,924 patent applications examined in 2020. Whereas 83,226 applications were examined in the year 2019. The Patent Office granted 30,431 patents in 2021, compared to 26,309 in 2020 and 23,257 in 2019. The Patent Office on an average examined and issued 266 first examination reports (FERs) per day in 2021.</a:t>
            </a:r>
            <a:endParaRPr lang="en-IN" dirty="0"/>
          </a:p>
        </p:txBody>
      </p:sp>
      <p:graphicFrame>
        <p:nvGraphicFramePr>
          <p:cNvPr id="15" name="object 16">
            <a:extLst>
              <a:ext uri="{FF2B5EF4-FFF2-40B4-BE49-F238E27FC236}">
                <a16:creationId xmlns:a16="http://schemas.microsoft.com/office/drawing/2014/main" id="{A7C35CBB-F03B-47ED-A799-5EEB7550061A}"/>
              </a:ext>
            </a:extLst>
          </p:cNvPr>
          <p:cNvGraphicFramePr>
            <a:graphicFrameLocks noGrp="1"/>
          </p:cNvGraphicFramePr>
          <p:nvPr>
            <p:extLst>
              <p:ext uri="{D42A27DB-BD31-4B8C-83A1-F6EECF244321}">
                <p14:modId xmlns:p14="http://schemas.microsoft.com/office/powerpoint/2010/main" val="1250425386"/>
              </p:ext>
            </p:extLst>
          </p:nvPr>
        </p:nvGraphicFramePr>
        <p:xfrm>
          <a:off x="485166" y="4666237"/>
          <a:ext cx="6569685" cy="1280160"/>
        </p:xfrm>
        <a:graphic>
          <a:graphicData uri="http://schemas.openxmlformats.org/drawingml/2006/table">
            <a:tbl>
              <a:tblPr firstRow="1" bandRow="1">
                <a:tableStyleId>{793D81CF-94F2-401A-BA57-92F5A7B2D0C5}</a:tableStyleId>
              </a:tblPr>
              <a:tblGrid>
                <a:gridCol w="3193603">
                  <a:extLst>
                    <a:ext uri="{9D8B030D-6E8A-4147-A177-3AD203B41FA5}">
                      <a16:colId xmlns:a16="http://schemas.microsoft.com/office/drawing/2014/main" val="20000"/>
                    </a:ext>
                  </a:extLst>
                </a:gridCol>
                <a:gridCol w="1125361">
                  <a:extLst>
                    <a:ext uri="{9D8B030D-6E8A-4147-A177-3AD203B41FA5}">
                      <a16:colId xmlns:a16="http://schemas.microsoft.com/office/drawing/2014/main" val="20001"/>
                    </a:ext>
                  </a:extLst>
                </a:gridCol>
                <a:gridCol w="1125361">
                  <a:extLst>
                    <a:ext uri="{9D8B030D-6E8A-4147-A177-3AD203B41FA5}">
                      <a16:colId xmlns:a16="http://schemas.microsoft.com/office/drawing/2014/main" val="20002"/>
                    </a:ext>
                  </a:extLst>
                </a:gridCol>
                <a:gridCol w="1125360">
                  <a:extLst>
                    <a:ext uri="{9D8B030D-6E8A-4147-A177-3AD203B41FA5}">
                      <a16:colId xmlns:a16="http://schemas.microsoft.com/office/drawing/2014/main" val="20003"/>
                    </a:ext>
                  </a:extLst>
                </a:gridCol>
              </a:tblGrid>
              <a:tr h="302037">
                <a:tc>
                  <a:txBody>
                    <a:bodyPr/>
                    <a:lstStyle/>
                    <a:p>
                      <a:pPr marL="85090">
                        <a:lnSpc>
                          <a:spcPct val="100000"/>
                        </a:lnSpc>
                        <a:spcBef>
                          <a:spcPts val="100"/>
                        </a:spcBef>
                      </a:pPr>
                      <a:r>
                        <a:rPr sz="1500" spc="5" dirty="0">
                          <a:solidFill>
                            <a:schemeClr val="tx1"/>
                          </a:solidFill>
                        </a:rPr>
                        <a:t>Particulars</a:t>
                      </a:r>
                      <a:endParaRPr sz="1500" dirty="0">
                        <a:solidFill>
                          <a:schemeClr val="tx1"/>
                        </a:solidFill>
                        <a:latin typeface="Tinos"/>
                        <a:cs typeface="Poppins" panose="00000500000000000000" pitchFamily="2" charset="0"/>
                      </a:endParaRPr>
                    </a:p>
                  </a:txBody>
                  <a:tcPr>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marR="90805" algn="ctr">
                        <a:lnSpc>
                          <a:spcPct val="100000"/>
                        </a:lnSpc>
                        <a:spcBef>
                          <a:spcPts val="100"/>
                        </a:spcBef>
                      </a:pPr>
                      <a:r>
                        <a:rPr sz="1500" spc="-5" dirty="0">
                          <a:solidFill>
                            <a:schemeClr val="tx1"/>
                          </a:solidFill>
                        </a:rPr>
                        <a:t>2019</a:t>
                      </a:r>
                      <a:endParaRPr sz="1500" dirty="0">
                        <a:solidFill>
                          <a:schemeClr val="tx1"/>
                        </a:solidFill>
                        <a:latin typeface="Tinos"/>
                        <a:cs typeface="Poppins" panose="00000500000000000000" pitchFamily="2" charset="0"/>
                      </a:endParaRPr>
                    </a:p>
                  </a:txBody>
                  <a:tcPr>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marL="83185" algn="ctr">
                        <a:lnSpc>
                          <a:spcPct val="100000"/>
                        </a:lnSpc>
                        <a:spcBef>
                          <a:spcPts val="100"/>
                        </a:spcBef>
                      </a:pPr>
                      <a:r>
                        <a:rPr sz="1500" spc="-5" dirty="0">
                          <a:solidFill>
                            <a:schemeClr val="tx1"/>
                          </a:solidFill>
                        </a:rPr>
                        <a:t>2020</a:t>
                      </a:r>
                      <a:endParaRPr sz="1500" dirty="0">
                        <a:solidFill>
                          <a:schemeClr val="tx1"/>
                        </a:solidFill>
                        <a:latin typeface="Tinos"/>
                        <a:cs typeface="Poppins" panose="00000500000000000000" pitchFamily="2" charset="0"/>
                      </a:endParaRPr>
                    </a:p>
                  </a:txBody>
                  <a:tcPr>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marL="83185" algn="ctr">
                        <a:lnSpc>
                          <a:spcPct val="100000"/>
                        </a:lnSpc>
                        <a:spcBef>
                          <a:spcPts val="100"/>
                        </a:spcBef>
                      </a:pPr>
                      <a:r>
                        <a:rPr sz="1500" spc="-5" dirty="0">
                          <a:solidFill>
                            <a:schemeClr val="tx1"/>
                          </a:solidFill>
                        </a:rPr>
                        <a:t>2021</a:t>
                      </a:r>
                      <a:endParaRPr sz="1500" dirty="0">
                        <a:solidFill>
                          <a:schemeClr val="tx1"/>
                        </a:solidFill>
                        <a:latin typeface="Tinos"/>
                        <a:cs typeface="Poppins" panose="00000500000000000000" pitchFamily="2" charset="0"/>
                      </a:endParaRPr>
                    </a:p>
                  </a:txBody>
                  <a:tcPr>
                    <a:lnB w="12700" cap="flat" cmpd="sng" algn="ctr">
                      <a:solidFill>
                        <a:schemeClr val="tx1"/>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10000"/>
                  </a:ext>
                </a:extLst>
              </a:tr>
              <a:tr h="302044">
                <a:tc>
                  <a:txBody>
                    <a:bodyPr/>
                    <a:lstStyle/>
                    <a:p>
                      <a:pPr marL="85090">
                        <a:lnSpc>
                          <a:spcPct val="100000"/>
                        </a:lnSpc>
                        <a:spcBef>
                          <a:spcPts val="114"/>
                        </a:spcBef>
                      </a:pPr>
                      <a:r>
                        <a:rPr sz="1500" spc="65" dirty="0"/>
                        <a:t>Applications</a:t>
                      </a:r>
                      <a:r>
                        <a:rPr sz="1500" spc="-25" dirty="0"/>
                        <a:t> </a:t>
                      </a:r>
                      <a:r>
                        <a:rPr sz="1500" spc="75" dirty="0"/>
                        <a:t>Published</a:t>
                      </a:r>
                      <a:endParaRPr sz="1500" dirty="0">
                        <a:latin typeface="Times New Roman"/>
                        <a:cs typeface="Times New Roman"/>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ct val="100000"/>
                        </a:lnSpc>
                        <a:spcBef>
                          <a:spcPts val="114"/>
                        </a:spcBef>
                      </a:pPr>
                      <a:r>
                        <a:rPr sz="1500" spc="-5" dirty="0"/>
                        <a:t>49</a:t>
                      </a:r>
                      <a:r>
                        <a:rPr lang="en-US" sz="1500" spc="-5" dirty="0"/>
                        <a:t>,</a:t>
                      </a:r>
                      <a:r>
                        <a:rPr sz="1500" spc="-5" dirty="0"/>
                        <a:t>351</a:t>
                      </a:r>
                      <a:endParaRPr sz="1500" dirty="0">
                        <a:latin typeface="Times New Roman"/>
                        <a:cs typeface="Times New Roman"/>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83185" algn="ctr">
                        <a:lnSpc>
                          <a:spcPct val="100000"/>
                        </a:lnSpc>
                        <a:spcBef>
                          <a:spcPts val="114"/>
                        </a:spcBef>
                      </a:pPr>
                      <a:r>
                        <a:rPr sz="1500" spc="-5" dirty="0"/>
                        <a:t>51</a:t>
                      </a:r>
                      <a:r>
                        <a:rPr lang="en-US" sz="1500" spc="-5" dirty="0"/>
                        <a:t>,</a:t>
                      </a:r>
                      <a:r>
                        <a:rPr sz="1500" spc="-5" dirty="0"/>
                        <a:t>325</a:t>
                      </a:r>
                      <a:endParaRPr sz="1500" dirty="0">
                        <a:latin typeface="Times New Roman"/>
                        <a:cs typeface="Times New Roman"/>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83185" algn="ctr">
                        <a:lnSpc>
                          <a:spcPct val="100000"/>
                        </a:lnSpc>
                        <a:spcBef>
                          <a:spcPts val="114"/>
                        </a:spcBef>
                      </a:pPr>
                      <a:r>
                        <a:rPr sz="1500" spc="-5" dirty="0"/>
                        <a:t>52</a:t>
                      </a:r>
                      <a:r>
                        <a:rPr lang="en-US" sz="1500" spc="-5" dirty="0"/>
                        <a:t>,</a:t>
                      </a:r>
                      <a:r>
                        <a:rPr sz="1500" spc="-5" dirty="0"/>
                        <a:t>379</a:t>
                      </a:r>
                      <a:endParaRPr sz="1500" dirty="0">
                        <a:latin typeface="Times New Roman"/>
                        <a:cs typeface="Times New Roman"/>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1"/>
                  </a:ext>
                </a:extLst>
              </a:tr>
              <a:tr h="302056">
                <a:tc>
                  <a:txBody>
                    <a:bodyPr/>
                    <a:lstStyle/>
                    <a:p>
                      <a:pPr marL="85090">
                        <a:lnSpc>
                          <a:spcPct val="100000"/>
                        </a:lnSpc>
                        <a:spcBef>
                          <a:spcPts val="114"/>
                        </a:spcBef>
                      </a:pPr>
                      <a:r>
                        <a:rPr sz="1500" spc="70" dirty="0"/>
                        <a:t>Examined</a:t>
                      </a:r>
                      <a:endParaRPr sz="1500" dirty="0">
                        <a:latin typeface="Times New Roman"/>
                        <a:cs typeface="Times New Roman"/>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ct val="100000"/>
                        </a:lnSpc>
                        <a:spcBef>
                          <a:spcPts val="114"/>
                        </a:spcBef>
                      </a:pPr>
                      <a:r>
                        <a:rPr sz="1500" spc="-5" dirty="0"/>
                        <a:t>83</a:t>
                      </a:r>
                      <a:r>
                        <a:rPr lang="en-US" sz="1500" spc="-5" dirty="0"/>
                        <a:t>,</a:t>
                      </a:r>
                      <a:r>
                        <a:rPr sz="1500" spc="-5" dirty="0"/>
                        <a:t>226</a:t>
                      </a:r>
                      <a:endParaRPr sz="1500" dirty="0">
                        <a:latin typeface="Times New Roman"/>
                        <a:cs typeface="Times New Roman"/>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83185" algn="ctr">
                        <a:lnSpc>
                          <a:spcPct val="100000"/>
                        </a:lnSpc>
                        <a:spcBef>
                          <a:spcPts val="114"/>
                        </a:spcBef>
                      </a:pPr>
                      <a:r>
                        <a:rPr sz="1500" spc="-5" dirty="0"/>
                        <a:t>70</a:t>
                      </a:r>
                      <a:r>
                        <a:rPr lang="en-US" sz="1500" spc="-5" dirty="0"/>
                        <a:t>,</a:t>
                      </a:r>
                      <a:r>
                        <a:rPr sz="1500" spc="-5" dirty="0"/>
                        <a:t>924</a:t>
                      </a:r>
                      <a:endParaRPr sz="1500" dirty="0">
                        <a:latin typeface="Times New Roman"/>
                        <a:cs typeface="Times New Roman"/>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83185" algn="ctr">
                        <a:lnSpc>
                          <a:spcPct val="100000"/>
                        </a:lnSpc>
                        <a:spcBef>
                          <a:spcPts val="114"/>
                        </a:spcBef>
                      </a:pPr>
                      <a:r>
                        <a:rPr sz="1500" spc="-5" dirty="0"/>
                        <a:t>67</a:t>
                      </a:r>
                      <a:r>
                        <a:rPr lang="en-US" sz="1500" spc="-5" dirty="0"/>
                        <a:t>,</a:t>
                      </a:r>
                      <a:r>
                        <a:rPr sz="1500" spc="-5" dirty="0"/>
                        <a:t>727</a:t>
                      </a:r>
                      <a:endParaRPr sz="1500" dirty="0">
                        <a:latin typeface="Times New Roman"/>
                        <a:cs typeface="Times New Roman"/>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2"/>
                  </a:ext>
                </a:extLst>
              </a:tr>
              <a:tr h="303936">
                <a:tc>
                  <a:txBody>
                    <a:bodyPr/>
                    <a:lstStyle/>
                    <a:p>
                      <a:pPr marL="85090">
                        <a:lnSpc>
                          <a:spcPct val="100000"/>
                        </a:lnSpc>
                        <a:spcBef>
                          <a:spcPts val="130"/>
                        </a:spcBef>
                      </a:pPr>
                      <a:r>
                        <a:rPr sz="1500" spc="90" dirty="0"/>
                        <a:t>Granted</a:t>
                      </a:r>
                      <a:endParaRPr sz="1500" dirty="0">
                        <a:latin typeface="Times New Roman"/>
                        <a:cs typeface="Times New Roman"/>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ct val="100000"/>
                        </a:lnSpc>
                        <a:spcBef>
                          <a:spcPts val="130"/>
                        </a:spcBef>
                      </a:pPr>
                      <a:r>
                        <a:rPr sz="1500" spc="-5" dirty="0"/>
                        <a:t>23</a:t>
                      </a:r>
                      <a:r>
                        <a:rPr lang="en-US" sz="1500" spc="-5" dirty="0"/>
                        <a:t>,</a:t>
                      </a:r>
                      <a:r>
                        <a:rPr sz="1500" spc="-5" dirty="0"/>
                        <a:t>257</a:t>
                      </a:r>
                      <a:endParaRPr sz="1500" dirty="0">
                        <a:latin typeface="Times New Roman"/>
                        <a:cs typeface="Times New Roman"/>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83185" algn="ctr">
                        <a:lnSpc>
                          <a:spcPct val="100000"/>
                        </a:lnSpc>
                        <a:spcBef>
                          <a:spcPts val="130"/>
                        </a:spcBef>
                      </a:pPr>
                      <a:r>
                        <a:rPr sz="1500" spc="-5" dirty="0"/>
                        <a:t>26</a:t>
                      </a:r>
                      <a:r>
                        <a:rPr lang="en-US" sz="1500" spc="-5" dirty="0"/>
                        <a:t>,</a:t>
                      </a:r>
                      <a:r>
                        <a:rPr sz="1500" spc="-5" dirty="0"/>
                        <a:t>309</a:t>
                      </a:r>
                      <a:endParaRPr sz="1500" dirty="0">
                        <a:latin typeface="Times New Roman"/>
                        <a:cs typeface="Times New Roman"/>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83185" algn="ctr">
                        <a:lnSpc>
                          <a:spcPct val="100000"/>
                        </a:lnSpc>
                        <a:spcBef>
                          <a:spcPts val="130"/>
                        </a:spcBef>
                      </a:pPr>
                      <a:r>
                        <a:rPr sz="1500" spc="-5" dirty="0"/>
                        <a:t>30</a:t>
                      </a:r>
                      <a:r>
                        <a:rPr lang="en-US" sz="1500" spc="-5" dirty="0"/>
                        <a:t>,</a:t>
                      </a:r>
                      <a:r>
                        <a:rPr sz="1500" spc="-5" dirty="0"/>
                        <a:t>431</a:t>
                      </a:r>
                      <a:endParaRPr sz="1500" dirty="0">
                        <a:latin typeface="Times New Roman"/>
                        <a:cs typeface="Times New Roman"/>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3"/>
                  </a:ext>
                </a:extLst>
              </a:tr>
            </a:tbl>
          </a:graphicData>
        </a:graphic>
      </p:graphicFrame>
      <p:sp>
        <p:nvSpPr>
          <p:cNvPr id="16" name="Rectangle: Rounded Corners 15">
            <a:extLst>
              <a:ext uri="{FF2B5EF4-FFF2-40B4-BE49-F238E27FC236}">
                <a16:creationId xmlns:a16="http://schemas.microsoft.com/office/drawing/2014/main" id="{D162F4D4-CBA2-4691-A119-8A21ADEF5DD3}"/>
              </a:ext>
            </a:extLst>
          </p:cNvPr>
          <p:cNvSpPr/>
          <p:nvPr/>
        </p:nvSpPr>
        <p:spPr>
          <a:xfrm>
            <a:off x="372881" y="6261101"/>
            <a:ext cx="1428102" cy="533394"/>
          </a:xfrm>
          <a:prstGeom prst="roundRect">
            <a:avLst/>
          </a:prstGeom>
          <a:solidFill>
            <a:srgbClr val="20202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a:solidFill>
                  <a:srgbClr val="D0A173"/>
                </a:solidFill>
                <a:latin typeface="+mj-lt"/>
              </a:rPr>
              <a:t>DESIGNS</a:t>
            </a:r>
            <a:endParaRPr lang="en-IN" sz="2000" b="1" dirty="0">
              <a:solidFill>
                <a:srgbClr val="D0A173"/>
              </a:solidFill>
              <a:latin typeface="+mj-lt"/>
            </a:endParaRPr>
          </a:p>
        </p:txBody>
      </p:sp>
      <p:sp>
        <p:nvSpPr>
          <p:cNvPr id="17" name="TextBox 16">
            <a:extLst>
              <a:ext uri="{FF2B5EF4-FFF2-40B4-BE49-F238E27FC236}">
                <a16:creationId xmlns:a16="http://schemas.microsoft.com/office/drawing/2014/main" id="{554B119B-E9E5-417A-A211-512DB7619130}"/>
              </a:ext>
            </a:extLst>
          </p:cNvPr>
          <p:cNvSpPr txBox="1"/>
          <p:nvPr/>
        </p:nvSpPr>
        <p:spPr>
          <a:xfrm>
            <a:off x="345160" y="7023088"/>
            <a:ext cx="6709690" cy="1200329"/>
          </a:xfrm>
          <a:prstGeom prst="rect">
            <a:avLst/>
          </a:prstGeom>
          <a:noFill/>
        </p:spPr>
        <p:txBody>
          <a:bodyPr wrap="square" rtlCol="0">
            <a:spAutoFit/>
          </a:bodyPr>
          <a:lstStyle/>
          <a:p>
            <a:pPr algn="just"/>
            <a:r>
              <a:rPr lang="en-US" dirty="0"/>
              <a:t>A total of 11,997 designs were registered in 2021, as compared to 14,550 registrations in 2020. The design registrations decreased by 17.54% in 2021, when compared to the previous year. However, in the year 2019, 14,529 designs were registered.</a:t>
            </a:r>
            <a:endParaRPr lang="en-IN" dirty="0"/>
          </a:p>
        </p:txBody>
      </p:sp>
      <p:graphicFrame>
        <p:nvGraphicFramePr>
          <p:cNvPr id="18" name="object 17">
            <a:extLst>
              <a:ext uri="{FF2B5EF4-FFF2-40B4-BE49-F238E27FC236}">
                <a16:creationId xmlns:a16="http://schemas.microsoft.com/office/drawing/2014/main" id="{ED374210-17BE-4A7B-89F2-FBFB55C9A6B8}"/>
              </a:ext>
            </a:extLst>
          </p:cNvPr>
          <p:cNvGraphicFramePr>
            <a:graphicFrameLocks noGrp="1"/>
          </p:cNvGraphicFramePr>
          <p:nvPr>
            <p:extLst>
              <p:ext uri="{D42A27DB-BD31-4B8C-83A1-F6EECF244321}">
                <p14:modId xmlns:p14="http://schemas.microsoft.com/office/powerpoint/2010/main" val="2703368329"/>
              </p:ext>
            </p:extLst>
          </p:nvPr>
        </p:nvGraphicFramePr>
        <p:xfrm>
          <a:off x="485166" y="8470495"/>
          <a:ext cx="6569684" cy="1057764"/>
        </p:xfrm>
        <a:graphic>
          <a:graphicData uri="http://schemas.openxmlformats.org/drawingml/2006/table">
            <a:tbl>
              <a:tblPr firstRow="1" bandRow="1">
                <a:tableStyleId>{073A0DAA-6AF3-43AB-8588-CEC1D06C72B9}</a:tableStyleId>
              </a:tblPr>
              <a:tblGrid>
                <a:gridCol w="3268684">
                  <a:extLst>
                    <a:ext uri="{9D8B030D-6E8A-4147-A177-3AD203B41FA5}">
                      <a16:colId xmlns:a16="http://schemas.microsoft.com/office/drawing/2014/main" val="20000"/>
                    </a:ext>
                  </a:extLst>
                </a:gridCol>
                <a:gridCol w="1100333">
                  <a:extLst>
                    <a:ext uri="{9D8B030D-6E8A-4147-A177-3AD203B41FA5}">
                      <a16:colId xmlns:a16="http://schemas.microsoft.com/office/drawing/2014/main" val="20001"/>
                    </a:ext>
                  </a:extLst>
                </a:gridCol>
                <a:gridCol w="1100333">
                  <a:extLst>
                    <a:ext uri="{9D8B030D-6E8A-4147-A177-3AD203B41FA5}">
                      <a16:colId xmlns:a16="http://schemas.microsoft.com/office/drawing/2014/main" val="20002"/>
                    </a:ext>
                  </a:extLst>
                </a:gridCol>
                <a:gridCol w="1100334">
                  <a:extLst>
                    <a:ext uri="{9D8B030D-6E8A-4147-A177-3AD203B41FA5}">
                      <a16:colId xmlns:a16="http://schemas.microsoft.com/office/drawing/2014/main" val="20003"/>
                    </a:ext>
                  </a:extLst>
                </a:gridCol>
              </a:tblGrid>
              <a:tr h="457605">
                <a:tc>
                  <a:txBody>
                    <a:bodyPr/>
                    <a:lstStyle/>
                    <a:p>
                      <a:pPr marL="89535">
                        <a:lnSpc>
                          <a:spcPct val="100000"/>
                        </a:lnSpc>
                        <a:spcBef>
                          <a:spcPts val="130"/>
                        </a:spcBef>
                      </a:pPr>
                      <a:r>
                        <a:rPr sz="1500" spc="20" dirty="0">
                          <a:solidFill>
                            <a:schemeClr val="tx1"/>
                          </a:solidFill>
                        </a:rPr>
                        <a:t>Particulars</a:t>
                      </a:r>
                      <a:endParaRPr sz="1500" dirty="0">
                        <a:solidFill>
                          <a:schemeClr val="tx1"/>
                        </a:solidFill>
                        <a:latin typeface="Tinos"/>
                        <a:cs typeface="Tino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marL="89535" algn="ctr">
                        <a:lnSpc>
                          <a:spcPct val="100000"/>
                        </a:lnSpc>
                        <a:spcBef>
                          <a:spcPts val="130"/>
                        </a:spcBef>
                      </a:pPr>
                      <a:r>
                        <a:rPr sz="1500" spc="5" dirty="0">
                          <a:solidFill>
                            <a:schemeClr val="tx1"/>
                          </a:solidFill>
                        </a:rPr>
                        <a:t>2019</a:t>
                      </a:r>
                      <a:endParaRPr sz="1500" dirty="0">
                        <a:solidFill>
                          <a:schemeClr val="tx1"/>
                        </a:solidFill>
                        <a:latin typeface="Tinos"/>
                        <a:cs typeface="Tino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marL="89535" algn="ctr">
                        <a:lnSpc>
                          <a:spcPct val="100000"/>
                        </a:lnSpc>
                        <a:spcBef>
                          <a:spcPts val="130"/>
                        </a:spcBef>
                      </a:pPr>
                      <a:r>
                        <a:rPr sz="1500" spc="5" dirty="0">
                          <a:solidFill>
                            <a:schemeClr val="tx1"/>
                          </a:solidFill>
                        </a:rPr>
                        <a:t>2020</a:t>
                      </a:r>
                      <a:endParaRPr sz="1500" dirty="0">
                        <a:solidFill>
                          <a:schemeClr val="tx1"/>
                        </a:solidFill>
                        <a:latin typeface="Tinos"/>
                        <a:cs typeface="Tino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marL="89535" algn="ctr">
                        <a:lnSpc>
                          <a:spcPct val="100000"/>
                        </a:lnSpc>
                        <a:spcBef>
                          <a:spcPts val="130"/>
                        </a:spcBef>
                      </a:pPr>
                      <a:r>
                        <a:rPr sz="1500" spc="5" dirty="0">
                          <a:solidFill>
                            <a:schemeClr val="tx1"/>
                          </a:solidFill>
                        </a:rPr>
                        <a:t>2021</a:t>
                      </a:r>
                      <a:endParaRPr sz="1500" dirty="0">
                        <a:solidFill>
                          <a:schemeClr val="tx1"/>
                        </a:solidFill>
                        <a:latin typeface="Tinos"/>
                        <a:cs typeface="Tino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10000"/>
                  </a:ext>
                </a:extLst>
              </a:tr>
              <a:tr h="600159">
                <a:tc>
                  <a:txBody>
                    <a:bodyPr/>
                    <a:lstStyle/>
                    <a:p>
                      <a:pPr marL="89535">
                        <a:lnSpc>
                          <a:spcPct val="100000"/>
                        </a:lnSpc>
                        <a:spcBef>
                          <a:spcPts val="145"/>
                        </a:spcBef>
                      </a:pPr>
                      <a:r>
                        <a:rPr sz="1500" spc="60" dirty="0"/>
                        <a:t>Total</a:t>
                      </a:r>
                      <a:r>
                        <a:rPr sz="1500" spc="-15" dirty="0"/>
                        <a:t> </a:t>
                      </a:r>
                      <a:r>
                        <a:rPr sz="1500" spc="65" dirty="0"/>
                        <a:t>Registration</a:t>
                      </a:r>
                      <a:endParaRPr sz="1500" dirty="0">
                        <a:latin typeface="Times New Roman"/>
                        <a:cs typeface="Times New Roman"/>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89535" algn="ctr">
                        <a:lnSpc>
                          <a:spcPct val="100000"/>
                        </a:lnSpc>
                        <a:spcBef>
                          <a:spcPts val="145"/>
                        </a:spcBef>
                      </a:pPr>
                      <a:r>
                        <a:rPr sz="1500" spc="5" dirty="0"/>
                        <a:t>14</a:t>
                      </a:r>
                      <a:r>
                        <a:rPr lang="en-US" sz="1500" spc="5" dirty="0"/>
                        <a:t>,</a:t>
                      </a:r>
                      <a:r>
                        <a:rPr sz="1500" spc="5" dirty="0"/>
                        <a:t>529</a:t>
                      </a:r>
                      <a:endParaRPr sz="1500" dirty="0">
                        <a:latin typeface="Times New Roman"/>
                        <a:cs typeface="Times New Roman"/>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89535" algn="ctr">
                        <a:lnSpc>
                          <a:spcPct val="100000"/>
                        </a:lnSpc>
                        <a:spcBef>
                          <a:spcPts val="145"/>
                        </a:spcBef>
                      </a:pPr>
                      <a:r>
                        <a:rPr sz="1500" spc="5" dirty="0"/>
                        <a:t>14</a:t>
                      </a:r>
                      <a:r>
                        <a:rPr lang="en-US" sz="1500" spc="5" dirty="0"/>
                        <a:t>,</a:t>
                      </a:r>
                      <a:r>
                        <a:rPr sz="1500" spc="5" dirty="0"/>
                        <a:t>550</a:t>
                      </a:r>
                      <a:endParaRPr sz="1500" dirty="0">
                        <a:latin typeface="Times New Roman"/>
                        <a:cs typeface="Times New Roman"/>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89535" algn="ctr">
                        <a:lnSpc>
                          <a:spcPct val="100000"/>
                        </a:lnSpc>
                        <a:spcBef>
                          <a:spcPts val="145"/>
                        </a:spcBef>
                      </a:pPr>
                      <a:r>
                        <a:rPr sz="1500" spc="5" dirty="0"/>
                        <a:t>11</a:t>
                      </a:r>
                      <a:r>
                        <a:rPr lang="en-US" sz="1500" spc="5" dirty="0"/>
                        <a:t>,</a:t>
                      </a:r>
                      <a:r>
                        <a:rPr sz="1500" spc="5" dirty="0"/>
                        <a:t>997</a:t>
                      </a:r>
                      <a:endParaRPr sz="1500" dirty="0">
                        <a:latin typeface="Times New Roman"/>
                        <a:cs typeface="Times New Roman"/>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1"/>
                  </a:ext>
                </a:extLst>
              </a:tr>
            </a:tbl>
          </a:graphicData>
        </a:graphic>
      </p:graphicFrame>
      <p:sp>
        <p:nvSpPr>
          <p:cNvPr id="19" name="TextBox 18">
            <a:extLst>
              <a:ext uri="{FF2B5EF4-FFF2-40B4-BE49-F238E27FC236}">
                <a16:creationId xmlns:a16="http://schemas.microsoft.com/office/drawing/2014/main" id="{3DFCFF2B-CDEA-4FA2-A432-BFA55130AC8F}"/>
              </a:ext>
            </a:extLst>
          </p:cNvPr>
          <p:cNvSpPr txBox="1"/>
          <p:nvPr/>
        </p:nvSpPr>
        <p:spPr>
          <a:xfrm>
            <a:off x="239115" y="10223500"/>
            <a:ext cx="719735" cy="369332"/>
          </a:xfrm>
          <a:prstGeom prst="rect">
            <a:avLst/>
          </a:prstGeom>
          <a:noFill/>
        </p:spPr>
        <p:txBody>
          <a:bodyPr wrap="square" rtlCol="0">
            <a:spAutoFit/>
          </a:bodyPr>
          <a:lstStyle/>
          <a:p>
            <a:r>
              <a:rPr lang="en-US" dirty="0">
                <a:solidFill>
                  <a:schemeClr val="bg1"/>
                </a:solidFill>
                <a:latin typeface="Arial Black" panose="020B0A04020102020204" pitchFamily="34" charset="0"/>
              </a:rPr>
              <a:t>6</a:t>
            </a:r>
            <a:endParaRPr lang="en-IN" dirty="0">
              <a:solidFill>
                <a:schemeClr val="bg1"/>
              </a:solidFill>
              <a:latin typeface="Arial Black" panose="020B0A04020102020204" pitchFamily="34" charset="0"/>
            </a:endParaRPr>
          </a:p>
        </p:txBody>
      </p:sp>
    </p:spTree>
    <p:extLst>
      <p:ext uri="{BB962C8B-B14F-4D97-AF65-F5344CB8AC3E}">
        <p14:creationId xmlns:p14="http://schemas.microsoft.com/office/powerpoint/2010/main" val="228791959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A941F796-7DAB-402E-8DAE-522F0B0BC9CD}"/>
              </a:ext>
            </a:extLst>
          </p:cNvPr>
          <p:cNvSpPr/>
          <p:nvPr/>
        </p:nvSpPr>
        <p:spPr>
          <a:xfrm>
            <a:off x="0" y="0"/>
            <a:ext cx="7556500" cy="19939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grpSp>
        <p:nvGrpSpPr>
          <p:cNvPr id="6" name="object 5" descr="BananaIP Header Logo">
            <a:extLst>
              <a:ext uri="{FF2B5EF4-FFF2-40B4-BE49-F238E27FC236}">
                <a16:creationId xmlns:a16="http://schemas.microsoft.com/office/drawing/2014/main" id="{EB6FEF64-5836-4211-A23B-1E6519ACD1B2}"/>
              </a:ext>
            </a:extLst>
          </p:cNvPr>
          <p:cNvGrpSpPr/>
          <p:nvPr/>
        </p:nvGrpSpPr>
        <p:grpSpPr>
          <a:xfrm>
            <a:off x="86715" y="310743"/>
            <a:ext cx="7361555" cy="421640"/>
            <a:chOff x="86715" y="310743"/>
            <a:chExt cx="7361555" cy="421640"/>
          </a:xfrm>
        </p:grpSpPr>
        <p:sp>
          <p:nvSpPr>
            <p:cNvPr id="8" name="object 6">
              <a:extLst>
                <a:ext uri="{FF2B5EF4-FFF2-40B4-BE49-F238E27FC236}">
                  <a16:creationId xmlns:a16="http://schemas.microsoft.com/office/drawing/2014/main" id="{7BCA15E8-99F7-4D5C-B9AA-BAB867F84FE3}"/>
                </a:ext>
              </a:extLst>
            </p:cNvPr>
            <p:cNvSpPr/>
            <p:nvPr/>
          </p:nvSpPr>
          <p:spPr>
            <a:xfrm>
              <a:off x="1773262" y="521512"/>
              <a:ext cx="5674995" cy="0"/>
            </a:xfrm>
            <a:custGeom>
              <a:avLst/>
              <a:gdLst/>
              <a:ahLst/>
              <a:cxnLst/>
              <a:rect l="l" t="t" r="r" b="b"/>
              <a:pathLst>
                <a:path w="5674995">
                  <a:moveTo>
                    <a:pt x="5674436" y="0"/>
                  </a:moveTo>
                  <a:lnTo>
                    <a:pt x="0" y="0"/>
                  </a:lnTo>
                </a:path>
              </a:pathLst>
            </a:custGeom>
            <a:solidFill>
              <a:srgbClr val="D0A173"/>
            </a:solidFill>
          </p:spPr>
          <p:txBody>
            <a:bodyPr wrap="square" lIns="0" tIns="0" rIns="0" bIns="0" rtlCol="0"/>
            <a:lstStyle/>
            <a:p>
              <a:endParaRPr dirty="0"/>
            </a:p>
          </p:txBody>
        </p:sp>
        <p:sp>
          <p:nvSpPr>
            <p:cNvPr id="9" name="object 7">
              <a:extLst>
                <a:ext uri="{FF2B5EF4-FFF2-40B4-BE49-F238E27FC236}">
                  <a16:creationId xmlns:a16="http://schemas.microsoft.com/office/drawing/2014/main" id="{1F000E7B-7853-42B0-9465-13437731CEE8}"/>
                </a:ext>
              </a:extLst>
            </p:cNvPr>
            <p:cNvSpPr/>
            <p:nvPr/>
          </p:nvSpPr>
          <p:spPr>
            <a:xfrm>
              <a:off x="1773262" y="521512"/>
              <a:ext cx="5674995" cy="0"/>
            </a:xfrm>
            <a:custGeom>
              <a:avLst/>
              <a:gdLst/>
              <a:ahLst/>
              <a:cxnLst/>
              <a:rect l="l" t="t" r="r" b="b"/>
              <a:pathLst>
                <a:path w="5674995">
                  <a:moveTo>
                    <a:pt x="0" y="0"/>
                  </a:moveTo>
                  <a:lnTo>
                    <a:pt x="5674423" y="0"/>
                  </a:lnTo>
                </a:path>
              </a:pathLst>
            </a:custGeom>
            <a:ln w="38100">
              <a:solidFill>
                <a:srgbClr val="D0A273"/>
              </a:solidFill>
            </a:ln>
          </p:spPr>
          <p:txBody>
            <a:bodyPr wrap="square" lIns="0" tIns="0" rIns="0" bIns="0" rtlCol="0"/>
            <a:lstStyle/>
            <a:p>
              <a:endParaRPr dirty="0"/>
            </a:p>
          </p:txBody>
        </p:sp>
        <p:sp>
          <p:nvSpPr>
            <p:cNvPr id="10" name="object 8">
              <a:extLst>
                <a:ext uri="{FF2B5EF4-FFF2-40B4-BE49-F238E27FC236}">
                  <a16:creationId xmlns:a16="http://schemas.microsoft.com/office/drawing/2014/main" id="{5741BA38-F3AE-4E09-B51D-B66B21F19949}"/>
                </a:ext>
              </a:extLst>
            </p:cNvPr>
            <p:cNvSpPr/>
            <p:nvPr/>
          </p:nvSpPr>
          <p:spPr>
            <a:xfrm>
              <a:off x="86719" y="521512"/>
              <a:ext cx="516890" cy="0"/>
            </a:xfrm>
            <a:custGeom>
              <a:avLst/>
              <a:gdLst/>
              <a:ahLst/>
              <a:cxnLst/>
              <a:rect l="l" t="t" r="r" b="b"/>
              <a:pathLst>
                <a:path w="516890">
                  <a:moveTo>
                    <a:pt x="516534" y="0"/>
                  </a:moveTo>
                  <a:lnTo>
                    <a:pt x="0" y="0"/>
                  </a:lnTo>
                </a:path>
              </a:pathLst>
            </a:custGeom>
            <a:solidFill>
              <a:srgbClr val="D0A173"/>
            </a:solidFill>
          </p:spPr>
          <p:txBody>
            <a:bodyPr wrap="square" lIns="0" tIns="0" rIns="0" bIns="0" rtlCol="0"/>
            <a:lstStyle/>
            <a:p>
              <a:endParaRPr dirty="0"/>
            </a:p>
          </p:txBody>
        </p:sp>
        <p:sp>
          <p:nvSpPr>
            <p:cNvPr id="11" name="object 9">
              <a:extLst>
                <a:ext uri="{FF2B5EF4-FFF2-40B4-BE49-F238E27FC236}">
                  <a16:creationId xmlns:a16="http://schemas.microsoft.com/office/drawing/2014/main" id="{A21F4CF2-443D-4F33-9DC6-179D78D980A1}"/>
                </a:ext>
              </a:extLst>
            </p:cNvPr>
            <p:cNvSpPr/>
            <p:nvPr/>
          </p:nvSpPr>
          <p:spPr>
            <a:xfrm>
              <a:off x="86715" y="521512"/>
              <a:ext cx="516890" cy="0"/>
            </a:xfrm>
            <a:custGeom>
              <a:avLst/>
              <a:gdLst/>
              <a:ahLst/>
              <a:cxnLst/>
              <a:rect l="l" t="t" r="r" b="b"/>
              <a:pathLst>
                <a:path w="516890">
                  <a:moveTo>
                    <a:pt x="0" y="0"/>
                  </a:moveTo>
                  <a:lnTo>
                    <a:pt x="516534" y="0"/>
                  </a:lnTo>
                </a:path>
              </a:pathLst>
            </a:custGeom>
            <a:ln w="38100">
              <a:solidFill>
                <a:srgbClr val="D0A273"/>
              </a:solidFill>
            </a:ln>
          </p:spPr>
          <p:txBody>
            <a:bodyPr wrap="square" lIns="0" tIns="0" rIns="0" bIns="0" rtlCol="0"/>
            <a:lstStyle/>
            <a:p>
              <a:endParaRPr dirty="0"/>
            </a:p>
          </p:txBody>
        </p:sp>
        <p:sp>
          <p:nvSpPr>
            <p:cNvPr id="12" name="object 10">
              <a:extLst>
                <a:ext uri="{FF2B5EF4-FFF2-40B4-BE49-F238E27FC236}">
                  <a16:creationId xmlns:a16="http://schemas.microsoft.com/office/drawing/2014/main" id="{B8183DE6-2C73-4748-8F51-2338DC3D4589}"/>
                </a:ext>
              </a:extLst>
            </p:cNvPr>
            <p:cNvSpPr/>
            <p:nvPr/>
          </p:nvSpPr>
          <p:spPr>
            <a:xfrm>
              <a:off x="619988" y="310743"/>
              <a:ext cx="1177251" cy="421538"/>
            </a:xfrm>
            <a:prstGeom prst="rect">
              <a:avLst/>
            </a:prstGeom>
            <a:blipFill>
              <a:blip r:embed="rId3" cstate="print"/>
              <a:stretch>
                <a:fillRect/>
              </a:stretch>
            </a:blipFill>
          </p:spPr>
          <p:txBody>
            <a:bodyPr wrap="square" lIns="0" tIns="0" rIns="0" bIns="0" rtlCol="0"/>
            <a:lstStyle/>
            <a:p>
              <a:endParaRPr dirty="0"/>
            </a:p>
          </p:txBody>
        </p:sp>
      </p:grpSp>
      <p:sp>
        <p:nvSpPr>
          <p:cNvPr id="3" name="Rectangle: Rounded Corners 2">
            <a:extLst>
              <a:ext uri="{FF2B5EF4-FFF2-40B4-BE49-F238E27FC236}">
                <a16:creationId xmlns:a16="http://schemas.microsoft.com/office/drawing/2014/main" id="{FB059706-939C-4943-BD39-5E8537B8BCDF}"/>
              </a:ext>
            </a:extLst>
          </p:cNvPr>
          <p:cNvSpPr/>
          <p:nvPr/>
        </p:nvSpPr>
        <p:spPr>
          <a:xfrm>
            <a:off x="345160" y="1308112"/>
            <a:ext cx="1909090" cy="533394"/>
          </a:xfrm>
          <a:prstGeom prst="roundRect">
            <a:avLst/>
          </a:prstGeom>
          <a:solidFill>
            <a:srgbClr val="20202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a:solidFill>
                  <a:srgbClr val="D0A173"/>
                </a:solidFill>
                <a:latin typeface="+mj-lt"/>
              </a:rPr>
              <a:t>TRADEMARKS</a:t>
            </a:r>
            <a:endParaRPr lang="en-IN" sz="2000" b="1" dirty="0">
              <a:solidFill>
                <a:srgbClr val="D0A173"/>
              </a:solidFill>
              <a:latin typeface="+mj-lt"/>
            </a:endParaRPr>
          </a:p>
        </p:txBody>
      </p:sp>
      <p:sp>
        <p:nvSpPr>
          <p:cNvPr id="13" name="object 4">
            <a:extLst>
              <a:ext uri="{FF2B5EF4-FFF2-40B4-BE49-F238E27FC236}">
                <a16:creationId xmlns:a16="http://schemas.microsoft.com/office/drawing/2014/main" id="{C0CBF184-74A3-4105-9AD9-4ED23DB30A37}"/>
              </a:ext>
            </a:extLst>
          </p:cNvPr>
          <p:cNvSpPr/>
          <p:nvPr/>
        </p:nvSpPr>
        <p:spPr>
          <a:xfrm>
            <a:off x="-3809" y="10036899"/>
            <a:ext cx="7560309" cy="691515"/>
          </a:xfrm>
          <a:custGeom>
            <a:avLst/>
            <a:gdLst/>
            <a:ahLst/>
            <a:cxnLst/>
            <a:rect l="l" t="t" r="r" b="b"/>
            <a:pathLst>
              <a:path w="7560309" h="691515">
                <a:moveTo>
                  <a:pt x="7560056" y="0"/>
                </a:moveTo>
                <a:lnTo>
                  <a:pt x="0" y="0"/>
                </a:lnTo>
                <a:lnTo>
                  <a:pt x="0" y="690892"/>
                </a:lnTo>
                <a:lnTo>
                  <a:pt x="7560056" y="690892"/>
                </a:lnTo>
                <a:lnTo>
                  <a:pt x="7560056" y="0"/>
                </a:lnTo>
                <a:close/>
              </a:path>
            </a:pathLst>
          </a:custGeom>
          <a:solidFill>
            <a:srgbClr val="D0A173"/>
          </a:solidFill>
        </p:spPr>
        <p:txBody>
          <a:bodyPr wrap="square" lIns="0" tIns="0" rIns="0" bIns="0" rtlCol="0"/>
          <a:lstStyle/>
          <a:p>
            <a:endParaRPr dirty="0"/>
          </a:p>
        </p:txBody>
      </p:sp>
      <p:sp>
        <p:nvSpPr>
          <p:cNvPr id="14" name="Footer Placeholder 10">
            <a:extLst>
              <a:ext uri="{FF2B5EF4-FFF2-40B4-BE49-F238E27FC236}">
                <a16:creationId xmlns:a16="http://schemas.microsoft.com/office/drawing/2014/main" id="{1BA1BB09-A8C3-4FF1-9215-40F1305B9E1C}"/>
              </a:ext>
            </a:extLst>
          </p:cNvPr>
          <p:cNvSpPr>
            <a:spLocks noGrp="1"/>
          </p:cNvSpPr>
          <p:nvPr>
            <p:ph type="ftr" sz="quarter" idx="5"/>
          </p:nvPr>
        </p:nvSpPr>
        <p:spPr>
          <a:xfrm>
            <a:off x="291343" y="10299700"/>
            <a:ext cx="7103097" cy="215444"/>
          </a:xfrm>
        </p:spPr>
        <p:txBody>
          <a:bodyPr/>
          <a:lstStyle/>
          <a:p>
            <a:r>
              <a:rPr lang="en-US" sz="1400" dirty="0">
                <a:solidFill>
                  <a:schemeClr val="tx1"/>
                </a:solidFill>
              </a:rPr>
              <a:t>Copyright 2004-2022 BananaIP Counsels | All Rights Reserved</a:t>
            </a:r>
          </a:p>
        </p:txBody>
      </p:sp>
      <p:sp>
        <p:nvSpPr>
          <p:cNvPr id="15" name="TextBox 14">
            <a:extLst>
              <a:ext uri="{FF2B5EF4-FFF2-40B4-BE49-F238E27FC236}">
                <a16:creationId xmlns:a16="http://schemas.microsoft.com/office/drawing/2014/main" id="{2412B40A-910B-46CB-B215-2B2AE9A30E4B}"/>
              </a:ext>
            </a:extLst>
          </p:cNvPr>
          <p:cNvSpPr txBox="1"/>
          <p:nvPr/>
        </p:nvSpPr>
        <p:spPr>
          <a:xfrm>
            <a:off x="345160" y="2070100"/>
            <a:ext cx="6709690" cy="2362200"/>
          </a:xfrm>
          <a:prstGeom prst="rect">
            <a:avLst/>
          </a:prstGeom>
          <a:noFill/>
        </p:spPr>
        <p:txBody>
          <a:bodyPr wrap="square" rtlCol="0">
            <a:spAutoFit/>
          </a:bodyPr>
          <a:lstStyle/>
          <a:p>
            <a:pPr algn="just"/>
            <a:r>
              <a:rPr lang="en-US" dirty="0"/>
              <a:t>The Trademarks Registry received as many as 4,49,264 applications in 2021, which marked an increase of about 13.78% when compared to the total number of applications received in 2020. In 2020, the Registry received 3,94,839 applications and 3,36,194 in 2019. The number of registrations also increased by 33.96% in 2021, in comparison to the number of trademarks registered in 2020. The total number of trademarks registered in 2019 are 3,02,721, in 2020 2,38,147, and in 2021 there were 3,19,033. </a:t>
            </a:r>
            <a:endParaRPr lang="en-IN" dirty="0"/>
          </a:p>
        </p:txBody>
      </p:sp>
      <p:graphicFrame>
        <p:nvGraphicFramePr>
          <p:cNvPr id="16" name="object 13">
            <a:extLst>
              <a:ext uri="{FF2B5EF4-FFF2-40B4-BE49-F238E27FC236}">
                <a16:creationId xmlns:a16="http://schemas.microsoft.com/office/drawing/2014/main" id="{12A930DC-170D-4F1A-B1ED-FBE38516801A}"/>
              </a:ext>
            </a:extLst>
          </p:cNvPr>
          <p:cNvGraphicFramePr>
            <a:graphicFrameLocks noGrp="1"/>
          </p:cNvGraphicFramePr>
          <p:nvPr>
            <p:extLst>
              <p:ext uri="{D42A27DB-BD31-4B8C-83A1-F6EECF244321}">
                <p14:modId xmlns:p14="http://schemas.microsoft.com/office/powerpoint/2010/main" val="3520215666"/>
              </p:ext>
            </p:extLst>
          </p:nvPr>
        </p:nvGraphicFramePr>
        <p:xfrm>
          <a:off x="345160" y="4698205"/>
          <a:ext cx="6671589" cy="3048883"/>
        </p:xfrm>
        <a:graphic>
          <a:graphicData uri="http://schemas.openxmlformats.org/drawingml/2006/table">
            <a:tbl>
              <a:tblPr firstRow="1" bandRow="1">
                <a:tableStyleId>{1FECB4D8-DB02-4DC6-A0A2-4F2EBAE1DC90}</a:tableStyleId>
              </a:tblPr>
              <a:tblGrid>
                <a:gridCol w="3335795">
                  <a:extLst>
                    <a:ext uri="{9D8B030D-6E8A-4147-A177-3AD203B41FA5}">
                      <a16:colId xmlns:a16="http://schemas.microsoft.com/office/drawing/2014/main" val="20000"/>
                    </a:ext>
                  </a:extLst>
                </a:gridCol>
                <a:gridCol w="1098850">
                  <a:extLst>
                    <a:ext uri="{9D8B030D-6E8A-4147-A177-3AD203B41FA5}">
                      <a16:colId xmlns:a16="http://schemas.microsoft.com/office/drawing/2014/main" val="20001"/>
                    </a:ext>
                  </a:extLst>
                </a:gridCol>
                <a:gridCol w="1177339">
                  <a:extLst>
                    <a:ext uri="{9D8B030D-6E8A-4147-A177-3AD203B41FA5}">
                      <a16:colId xmlns:a16="http://schemas.microsoft.com/office/drawing/2014/main" val="20002"/>
                    </a:ext>
                  </a:extLst>
                </a:gridCol>
                <a:gridCol w="1059605">
                  <a:extLst>
                    <a:ext uri="{9D8B030D-6E8A-4147-A177-3AD203B41FA5}">
                      <a16:colId xmlns:a16="http://schemas.microsoft.com/office/drawing/2014/main" val="20003"/>
                    </a:ext>
                  </a:extLst>
                </a:gridCol>
              </a:tblGrid>
              <a:tr h="491774">
                <a:tc>
                  <a:txBody>
                    <a:bodyPr/>
                    <a:lstStyle/>
                    <a:p>
                      <a:pPr marL="74295">
                        <a:lnSpc>
                          <a:spcPct val="100000"/>
                        </a:lnSpc>
                        <a:spcBef>
                          <a:spcPts val="95"/>
                        </a:spcBef>
                      </a:pPr>
                      <a:r>
                        <a:rPr sz="1500" spc="10" dirty="0">
                          <a:solidFill>
                            <a:schemeClr val="tx1"/>
                          </a:solidFill>
                        </a:rPr>
                        <a:t>Particulars</a:t>
                      </a:r>
                      <a:endParaRPr sz="1500" dirty="0">
                        <a:solidFill>
                          <a:schemeClr val="tx1"/>
                        </a:solidFill>
                        <a:latin typeface="Tinos"/>
                        <a:cs typeface="Tino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marL="72390" algn="ctr">
                        <a:lnSpc>
                          <a:spcPct val="100000"/>
                        </a:lnSpc>
                        <a:spcBef>
                          <a:spcPts val="95"/>
                        </a:spcBef>
                      </a:pPr>
                      <a:r>
                        <a:rPr sz="1500" dirty="0">
                          <a:solidFill>
                            <a:schemeClr val="tx1"/>
                          </a:solidFill>
                        </a:rPr>
                        <a:t>2019</a:t>
                      </a:r>
                      <a:endParaRPr sz="1500" dirty="0">
                        <a:solidFill>
                          <a:schemeClr val="tx1"/>
                        </a:solidFill>
                        <a:latin typeface="Tinos"/>
                        <a:cs typeface="Tino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marL="72390" algn="ctr">
                        <a:lnSpc>
                          <a:spcPct val="100000"/>
                        </a:lnSpc>
                        <a:spcBef>
                          <a:spcPts val="95"/>
                        </a:spcBef>
                      </a:pPr>
                      <a:r>
                        <a:rPr sz="1500" dirty="0">
                          <a:solidFill>
                            <a:schemeClr val="tx1"/>
                          </a:solidFill>
                        </a:rPr>
                        <a:t>2020</a:t>
                      </a:r>
                      <a:endParaRPr sz="1500" dirty="0">
                        <a:solidFill>
                          <a:schemeClr val="tx1"/>
                        </a:solidFill>
                        <a:latin typeface="Tinos"/>
                        <a:cs typeface="Tino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marL="72390" algn="ctr">
                        <a:lnSpc>
                          <a:spcPct val="100000"/>
                        </a:lnSpc>
                        <a:spcBef>
                          <a:spcPts val="95"/>
                        </a:spcBef>
                      </a:pPr>
                      <a:r>
                        <a:rPr sz="1500" dirty="0">
                          <a:solidFill>
                            <a:schemeClr val="tx1"/>
                          </a:solidFill>
                        </a:rPr>
                        <a:t>2021</a:t>
                      </a:r>
                      <a:endParaRPr sz="1500" dirty="0">
                        <a:solidFill>
                          <a:schemeClr val="tx1"/>
                        </a:solidFill>
                        <a:latin typeface="Tinos"/>
                        <a:cs typeface="Tino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10000"/>
                  </a:ext>
                </a:extLst>
              </a:tr>
              <a:tr h="613921">
                <a:tc>
                  <a:txBody>
                    <a:bodyPr/>
                    <a:lstStyle/>
                    <a:p>
                      <a:pPr marL="74295">
                        <a:lnSpc>
                          <a:spcPct val="100000"/>
                        </a:lnSpc>
                        <a:spcBef>
                          <a:spcPts val="105"/>
                        </a:spcBef>
                      </a:pPr>
                      <a:r>
                        <a:rPr sz="1500" spc="40" dirty="0"/>
                        <a:t>Total </a:t>
                      </a:r>
                      <a:r>
                        <a:rPr sz="1500" spc="95" dirty="0"/>
                        <a:t>Number </a:t>
                      </a:r>
                      <a:r>
                        <a:rPr sz="1500" spc="30" dirty="0"/>
                        <a:t>of </a:t>
                      </a:r>
                      <a:r>
                        <a:rPr sz="1500" spc="80" dirty="0"/>
                        <a:t>Trademark</a:t>
                      </a:r>
                      <a:r>
                        <a:rPr sz="1500" spc="-225" dirty="0"/>
                        <a:t> </a:t>
                      </a:r>
                      <a:r>
                        <a:rPr sz="1500" spc="55" dirty="0"/>
                        <a:t>Applications </a:t>
                      </a:r>
                      <a:r>
                        <a:rPr sz="1500" spc="45" dirty="0"/>
                        <a:t>Filed</a:t>
                      </a:r>
                      <a:endParaRPr sz="1500" dirty="0">
                        <a:latin typeface="Times New Roman"/>
                        <a:cs typeface="Times New Roman"/>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72390" algn="ctr">
                        <a:lnSpc>
                          <a:spcPct val="100000"/>
                        </a:lnSpc>
                        <a:spcBef>
                          <a:spcPts val="105"/>
                        </a:spcBef>
                      </a:pPr>
                      <a:r>
                        <a:rPr sz="1500" dirty="0"/>
                        <a:t>3</a:t>
                      </a:r>
                      <a:r>
                        <a:rPr lang="en-US" sz="1500" dirty="0"/>
                        <a:t>,</a:t>
                      </a:r>
                      <a:r>
                        <a:rPr sz="1500" dirty="0"/>
                        <a:t>36</a:t>
                      </a:r>
                      <a:r>
                        <a:rPr lang="en-US" sz="1500" dirty="0"/>
                        <a:t>,</a:t>
                      </a:r>
                      <a:r>
                        <a:rPr sz="1500" dirty="0"/>
                        <a:t>194</a:t>
                      </a:r>
                      <a:endParaRPr sz="1500" dirty="0">
                        <a:latin typeface="Times New Roman"/>
                        <a:cs typeface="Times New Roman"/>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72390" algn="ctr">
                        <a:lnSpc>
                          <a:spcPct val="100000"/>
                        </a:lnSpc>
                        <a:spcBef>
                          <a:spcPts val="105"/>
                        </a:spcBef>
                      </a:pPr>
                      <a:r>
                        <a:rPr sz="1500" dirty="0"/>
                        <a:t>3</a:t>
                      </a:r>
                      <a:r>
                        <a:rPr lang="en-US" sz="1500" dirty="0"/>
                        <a:t>,</a:t>
                      </a:r>
                      <a:r>
                        <a:rPr sz="1500" dirty="0"/>
                        <a:t>94</a:t>
                      </a:r>
                      <a:r>
                        <a:rPr lang="en-US" sz="1500" dirty="0"/>
                        <a:t>,</a:t>
                      </a:r>
                      <a:r>
                        <a:rPr sz="1500" dirty="0"/>
                        <a:t>839</a:t>
                      </a:r>
                      <a:endParaRPr sz="1500" dirty="0">
                        <a:latin typeface="Times New Roman"/>
                        <a:cs typeface="Times New Roman"/>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72390" algn="ctr">
                        <a:lnSpc>
                          <a:spcPct val="100000"/>
                        </a:lnSpc>
                        <a:spcBef>
                          <a:spcPts val="105"/>
                        </a:spcBef>
                      </a:pPr>
                      <a:r>
                        <a:rPr sz="1500" dirty="0"/>
                        <a:t>4</a:t>
                      </a:r>
                      <a:r>
                        <a:rPr lang="en-US" sz="1500" dirty="0"/>
                        <a:t>,</a:t>
                      </a:r>
                      <a:r>
                        <a:rPr sz="1500" dirty="0"/>
                        <a:t>49</a:t>
                      </a:r>
                      <a:r>
                        <a:rPr lang="en-US" sz="1500" dirty="0"/>
                        <a:t>,</a:t>
                      </a:r>
                      <a:r>
                        <a:rPr sz="1500" dirty="0"/>
                        <a:t>264</a:t>
                      </a:r>
                      <a:endParaRPr sz="1500" dirty="0">
                        <a:latin typeface="Times New Roman"/>
                        <a:cs typeface="Times New Roman"/>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1"/>
                  </a:ext>
                </a:extLst>
              </a:tr>
              <a:tr h="735105">
                <a:tc>
                  <a:txBody>
                    <a:bodyPr/>
                    <a:lstStyle/>
                    <a:p>
                      <a:pPr marL="74295">
                        <a:lnSpc>
                          <a:spcPct val="100000"/>
                        </a:lnSpc>
                        <a:spcBef>
                          <a:spcPts val="105"/>
                        </a:spcBef>
                      </a:pPr>
                      <a:r>
                        <a:rPr sz="1500" spc="40" dirty="0"/>
                        <a:t>Total </a:t>
                      </a:r>
                      <a:r>
                        <a:rPr sz="1500" spc="95" dirty="0"/>
                        <a:t>Number </a:t>
                      </a:r>
                      <a:r>
                        <a:rPr sz="1500" spc="30" dirty="0"/>
                        <a:t>of </a:t>
                      </a:r>
                      <a:r>
                        <a:rPr sz="1500" spc="80" dirty="0"/>
                        <a:t>Trademark </a:t>
                      </a:r>
                      <a:r>
                        <a:rPr sz="1500" spc="55" dirty="0"/>
                        <a:t>Applications</a:t>
                      </a:r>
                      <a:r>
                        <a:rPr sz="1500" spc="-229" dirty="0"/>
                        <a:t> </a:t>
                      </a:r>
                      <a:r>
                        <a:rPr sz="1500" spc="65" dirty="0"/>
                        <a:t>Examined</a:t>
                      </a:r>
                      <a:endParaRPr sz="1500" dirty="0">
                        <a:latin typeface="Times New Roman"/>
                        <a:cs typeface="Times New Roman"/>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72390" algn="ctr">
                        <a:lnSpc>
                          <a:spcPct val="100000"/>
                        </a:lnSpc>
                        <a:spcBef>
                          <a:spcPts val="105"/>
                        </a:spcBef>
                      </a:pPr>
                      <a:r>
                        <a:rPr sz="1500" dirty="0"/>
                        <a:t>81</a:t>
                      </a:r>
                      <a:r>
                        <a:rPr lang="en-US" sz="1500" dirty="0"/>
                        <a:t>,</a:t>
                      </a:r>
                      <a:r>
                        <a:rPr sz="1500" dirty="0"/>
                        <a:t>371</a:t>
                      </a:r>
                      <a:endParaRPr sz="1500" dirty="0">
                        <a:latin typeface="Times New Roman"/>
                        <a:cs typeface="Times New Roman"/>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72390" algn="ctr">
                        <a:lnSpc>
                          <a:spcPct val="100000"/>
                        </a:lnSpc>
                        <a:spcBef>
                          <a:spcPts val="105"/>
                        </a:spcBef>
                      </a:pPr>
                      <a:r>
                        <a:rPr sz="1500" dirty="0"/>
                        <a:t>1</a:t>
                      </a:r>
                      <a:r>
                        <a:rPr lang="en-US" sz="1500" dirty="0"/>
                        <a:t>,</a:t>
                      </a:r>
                      <a:r>
                        <a:rPr sz="1500" dirty="0"/>
                        <a:t>47</a:t>
                      </a:r>
                      <a:r>
                        <a:rPr lang="en-US" sz="1500" dirty="0"/>
                        <a:t>,</a:t>
                      </a:r>
                      <a:r>
                        <a:rPr sz="1500" dirty="0"/>
                        <a:t>824</a:t>
                      </a:r>
                      <a:endParaRPr sz="1500" dirty="0">
                        <a:latin typeface="Times New Roman"/>
                        <a:cs typeface="Times New Roman"/>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72390" algn="ctr">
                        <a:lnSpc>
                          <a:spcPct val="100000"/>
                        </a:lnSpc>
                        <a:spcBef>
                          <a:spcPts val="105"/>
                        </a:spcBef>
                      </a:pPr>
                      <a:r>
                        <a:rPr sz="1500" dirty="0"/>
                        <a:t>2</a:t>
                      </a:r>
                      <a:r>
                        <a:rPr lang="en-US" sz="1500" dirty="0"/>
                        <a:t>,</a:t>
                      </a:r>
                      <a:r>
                        <a:rPr sz="1500" dirty="0"/>
                        <a:t>17</a:t>
                      </a:r>
                      <a:r>
                        <a:rPr lang="en-US" sz="1500" dirty="0"/>
                        <a:t>,</a:t>
                      </a:r>
                      <a:r>
                        <a:rPr sz="1500" dirty="0"/>
                        <a:t>990</a:t>
                      </a:r>
                      <a:endParaRPr sz="1500" dirty="0">
                        <a:latin typeface="Times New Roman"/>
                        <a:cs typeface="Times New Roman"/>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2"/>
                  </a:ext>
                </a:extLst>
              </a:tr>
              <a:tr h="659443">
                <a:tc>
                  <a:txBody>
                    <a:bodyPr/>
                    <a:lstStyle/>
                    <a:p>
                      <a:pPr marL="74295">
                        <a:lnSpc>
                          <a:spcPct val="100000"/>
                        </a:lnSpc>
                        <a:spcBef>
                          <a:spcPts val="120"/>
                        </a:spcBef>
                      </a:pPr>
                      <a:r>
                        <a:rPr sz="1500" spc="40" dirty="0"/>
                        <a:t>Total </a:t>
                      </a:r>
                      <a:r>
                        <a:rPr sz="1500" spc="95" dirty="0"/>
                        <a:t>Number </a:t>
                      </a:r>
                      <a:r>
                        <a:rPr sz="1500" spc="30" dirty="0"/>
                        <a:t>of </a:t>
                      </a:r>
                      <a:r>
                        <a:rPr sz="1500" spc="80" dirty="0"/>
                        <a:t>Trademark</a:t>
                      </a:r>
                      <a:r>
                        <a:rPr sz="1500" spc="-220" dirty="0"/>
                        <a:t> </a:t>
                      </a:r>
                      <a:r>
                        <a:rPr sz="1500" spc="55" dirty="0"/>
                        <a:t>Applications </a:t>
                      </a:r>
                      <a:r>
                        <a:rPr sz="1500" spc="70" dirty="0"/>
                        <a:t>Published</a:t>
                      </a:r>
                      <a:endParaRPr sz="1500" dirty="0">
                        <a:latin typeface="Times New Roman"/>
                        <a:cs typeface="Times New Roman"/>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72390" algn="ctr">
                        <a:lnSpc>
                          <a:spcPct val="100000"/>
                        </a:lnSpc>
                        <a:spcBef>
                          <a:spcPts val="120"/>
                        </a:spcBef>
                      </a:pPr>
                      <a:r>
                        <a:rPr sz="1500" dirty="0"/>
                        <a:t>3</a:t>
                      </a:r>
                      <a:r>
                        <a:rPr lang="en-US" sz="1500" dirty="0"/>
                        <a:t>,</a:t>
                      </a:r>
                      <a:r>
                        <a:rPr sz="1500" dirty="0"/>
                        <a:t>80</a:t>
                      </a:r>
                      <a:r>
                        <a:rPr lang="en-US" sz="1500" dirty="0"/>
                        <a:t>,</a:t>
                      </a:r>
                      <a:r>
                        <a:rPr sz="1500" dirty="0"/>
                        <a:t>922</a:t>
                      </a:r>
                      <a:endParaRPr sz="1500" dirty="0">
                        <a:latin typeface="Times New Roman"/>
                        <a:cs typeface="Times New Roman"/>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72390" algn="ctr">
                        <a:lnSpc>
                          <a:spcPct val="100000"/>
                        </a:lnSpc>
                        <a:spcBef>
                          <a:spcPts val="120"/>
                        </a:spcBef>
                      </a:pPr>
                      <a:r>
                        <a:rPr sz="1500" dirty="0"/>
                        <a:t>3</a:t>
                      </a:r>
                      <a:r>
                        <a:rPr lang="en-US" sz="1500" dirty="0"/>
                        <a:t>,</a:t>
                      </a:r>
                      <a:r>
                        <a:rPr sz="1500" dirty="0"/>
                        <a:t>62</a:t>
                      </a:r>
                      <a:r>
                        <a:rPr lang="en-US" sz="1500" dirty="0"/>
                        <a:t>,</a:t>
                      </a:r>
                      <a:r>
                        <a:rPr sz="1500" dirty="0"/>
                        <a:t>196</a:t>
                      </a:r>
                      <a:endParaRPr sz="1500" dirty="0">
                        <a:latin typeface="Times New Roman"/>
                        <a:cs typeface="Times New Roman"/>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72390" algn="ctr">
                        <a:lnSpc>
                          <a:spcPct val="100000"/>
                        </a:lnSpc>
                        <a:spcBef>
                          <a:spcPts val="120"/>
                        </a:spcBef>
                      </a:pPr>
                      <a:r>
                        <a:rPr sz="1500" dirty="0"/>
                        <a:t>3</a:t>
                      </a:r>
                      <a:r>
                        <a:rPr lang="en-US" sz="1500" dirty="0"/>
                        <a:t>,</a:t>
                      </a:r>
                      <a:r>
                        <a:rPr sz="1500" dirty="0"/>
                        <a:t>20</a:t>
                      </a:r>
                      <a:r>
                        <a:rPr lang="en-US" sz="1500" dirty="0"/>
                        <a:t>,</a:t>
                      </a:r>
                      <a:r>
                        <a:rPr sz="1500" dirty="0"/>
                        <a:t>210</a:t>
                      </a:r>
                      <a:endParaRPr sz="1500" dirty="0">
                        <a:latin typeface="Times New Roman"/>
                        <a:cs typeface="Times New Roman"/>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3"/>
                  </a:ext>
                </a:extLst>
              </a:tr>
              <a:tr h="504364">
                <a:tc>
                  <a:txBody>
                    <a:bodyPr/>
                    <a:lstStyle/>
                    <a:p>
                      <a:pPr marL="74295">
                        <a:lnSpc>
                          <a:spcPct val="100000"/>
                        </a:lnSpc>
                        <a:spcBef>
                          <a:spcPts val="105"/>
                        </a:spcBef>
                      </a:pPr>
                      <a:r>
                        <a:rPr sz="1500" spc="40" dirty="0"/>
                        <a:t>Total </a:t>
                      </a:r>
                      <a:r>
                        <a:rPr sz="1500" spc="95" dirty="0"/>
                        <a:t>Number </a:t>
                      </a:r>
                      <a:r>
                        <a:rPr sz="1500" spc="30" dirty="0"/>
                        <a:t>of </a:t>
                      </a:r>
                      <a:r>
                        <a:rPr sz="1500" spc="80" dirty="0"/>
                        <a:t>Trademark</a:t>
                      </a:r>
                      <a:r>
                        <a:rPr sz="1500" spc="-210" dirty="0"/>
                        <a:t> </a:t>
                      </a:r>
                      <a:r>
                        <a:rPr sz="1500" spc="55" dirty="0"/>
                        <a:t>Applications Registered</a:t>
                      </a:r>
                      <a:endParaRPr sz="1500" dirty="0">
                        <a:latin typeface="Times New Roman"/>
                        <a:cs typeface="Times New Roman"/>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72390" algn="ctr">
                        <a:lnSpc>
                          <a:spcPct val="100000"/>
                        </a:lnSpc>
                        <a:spcBef>
                          <a:spcPts val="105"/>
                        </a:spcBef>
                      </a:pPr>
                      <a:r>
                        <a:rPr sz="1500" dirty="0"/>
                        <a:t>3</a:t>
                      </a:r>
                      <a:r>
                        <a:rPr lang="en-US" sz="1500" dirty="0"/>
                        <a:t>,</a:t>
                      </a:r>
                      <a:r>
                        <a:rPr sz="1500" dirty="0"/>
                        <a:t>02</a:t>
                      </a:r>
                      <a:r>
                        <a:rPr lang="en-US" sz="1500" dirty="0"/>
                        <a:t>,</a:t>
                      </a:r>
                      <a:r>
                        <a:rPr sz="1500" dirty="0"/>
                        <a:t>721</a:t>
                      </a:r>
                      <a:endParaRPr sz="1500" dirty="0">
                        <a:latin typeface="Times New Roman"/>
                        <a:cs typeface="Times New Roman"/>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72390" algn="ctr">
                        <a:lnSpc>
                          <a:spcPct val="100000"/>
                        </a:lnSpc>
                        <a:spcBef>
                          <a:spcPts val="105"/>
                        </a:spcBef>
                      </a:pPr>
                      <a:r>
                        <a:rPr sz="1500" dirty="0"/>
                        <a:t>2</a:t>
                      </a:r>
                      <a:r>
                        <a:rPr lang="en-US" sz="1500" dirty="0"/>
                        <a:t>,</a:t>
                      </a:r>
                      <a:r>
                        <a:rPr sz="1500" dirty="0"/>
                        <a:t>38</a:t>
                      </a:r>
                      <a:r>
                        <a:rPr lang="en-US" sz="1500" dirty="0"/>
                        <a:t>,</a:t>
                      </a:r>
                      <a:r>
                        <a:rPr sz="1500" dirty="0"/>
                        <a:t>147</a:t>
                      </a:r>
                      <a:endParaRPr sz="1500" dirty="0">
                        <a:latin typeface="Times New Roman"/>
                        <a:cs typeface="Times New Roman"/>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72390" algn="ctr">
                        <a:lnSpc>
                          <a:spcPct val="100000"/>
                        </a:lnSpc>
                        <a:spcBef>
                          <a:spcPts val="105"/>
                        </a:spcBef>
                      </a:pPr>
                      <a:r>
                        <a:rPr sz="1500" dirty="0"/>
                        <a:t>3</a:t>
                      </a:r>
                      <a:r>
                        <a:rPr lang="en-US" sz="1500" dirty="0"/>
                        <a:t>,</a:t>
                      </a:r>
                      <a:r>
                        <a:rPr sz="1500" dirty="0"/>
                        <a:t>19</a:t>
                      </a:r>
                      <a:r>
                        <a:rPr lang="en-US" sz="1500" dirty="0"/>
                        <a:t>,</a:t>
                      </a:r>
                      <a:r>
                        <a:rPr sz="1500" dirty="0"/>
                        <a:t>033</a:t>
                      </a:r>
                      <a:endParaRPr sz="1500" dirty="0">
                        <a:latin typeface="Times New Roman"/>
                        <a:cs typeface="Times New Roman"/>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4"/>
                  </a:ext>
                </a:extLst>
              </a:tr>
            </a:tbl>
          </a:graphicData>
        </a:graphic>
      </p:graphicFrame>
      <p:sp>
        <p:nvSpPr>
          <p:cNvPr id="17" name="TextBox 16">
            <a:extLst>
              <a:ext uri="{FF2B5EF4-FFF2-40B4-BE49-F238E27FC236}">
                <a16:creationId xmlns:a16="http://schemas.microsoft.com/office/drawing/2014/main" id="{6DC1C135-619D-49A0-9A60-7033EA28AE4B}"/>
              </a:ext>
            </a:extLst>
          </p:cNvPr>
          <p:cNvSpPr txBox="1"/>
          <p:nvPr/>
        </p:nvSpPr>
        <p:spPr>
          <a:xfrm>
            <a:off x="239115" y="10223500"/>
            <a:ext cx="719735" cy="369332"/>
          </a:xfrm>
          <a:prstGeom prst="rect">
            <a:avLst/>
          </a:prstGeom>
          <a:noFill/>
        </p:spPr>
        <p:txBody>
          <a:bodyPr wrap="square" rtlCol="0">
            <a:spAutoFit/>
          </a:bodyPr>
          <a:lstStyle/>
          <a:p>
            <a:r>
              <a:rPr lang="en-US" dirty="0">
                <a:solidFill>
                  <a:schemeClr val="bg1"/>
                </a:solidFill>
                <a:latin typeface="Arial Black" panose="020B0A04020102020204" pitchFamily="34" charset="0"/>
              </a:rPr>
              <a:t>7</a:t>
            </a:r>
            <a:endParaRPr lang="en-IN" dirty="0">
              <a:solidFill>
                <a:schemeClr val="bg1"/>
              </a:solidFill>
              <a:latin typeface="Arial Black" panose="020B0A04020102020204" pitchFamily="34" charset="0"/>
            </a:endParaRPr>
          </a:p>
        </p:txBody>
      </p:sp>
    </p:spTree>
    <p:extLst>
      <p:ext uri="{BB962C8B-B14F-4D97-AF65-F5344CB8AC3E}">
        <p14:creationId xmlns:p14="http://schemas.microsoft.com/office/powerpoint/2010/main" val="116708273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A941F796-7DAB-402E-8DAE-522F0B0BC9CD}"/>
              </a:ext>
            </a:extLst>
          </p:cNvPr>
          <p:cNvSpPr/>
          <p:nvPr/>
        </p:nvSpPr>
        <p:spPr>
          <a:xfrm>
            <a:off x="0" y="0"/>
            <a:ext cx="7556500" cy="19939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grpSp>
        <p:nvGrpSpPr>
          <p:cNvPr id="6" name="object 5" descr="BananaIP Header Logo">
            <a:extLst>
              <a:ext uri="{FF2B5EF4-FFF2-40B4-BE49-F238E27FC236}">
                <a16:creationId xmlns:a16="http://schemas.microsoft.com/office/drawing/2014/main" id="{EB6FEF64-5836-4211-A23B-1E6519ACD1B2}"/>
              </a:ext>
            </a:extLst>
          </p:cNvPr>
          <p:cNvGrpSpPr/>
          <p:nvPr/>
        </p:nvGrpSpPr>
        <p:grpSpPr>
          <a:xfrm>
            <a:off x="86715" y="310743"/>
            <a:ext cx="7361555" cy="421640"/>
            <a:chOff x="86715" y="310743"/>
            <a:chExt cx="7361555" cy="421640"/>
          </a:xfrm>
        </p:grpSpPr>
        <p:sp>
          <p:nvSpPr>
            <p:cNvPr id="8" name="object 6">
              <a:extLst>
                <a:ext uri="{FF2B5EF4-FFF2-40B4-BE49-F238E27FC236}">
                  <a16:creationId xmlns:a16="http://schemas.microsoft.com/office/drawing/2014/main" id="{7BCA15E8-99F7-4D5C-B9AA-BAB867F84FE3}"/>
                </a:ext>
              </a:extLst>
            </p:cNvPr>
            <p:cNvSpPr/>
            <p:nvPr/>
          </p:nvSpPr>
          <p:spPr>
            <a:xfrm>
              <a:off x="1773262" y="521512"/>
              <a:ext cx="5674995" cy="0"/>
            </a:xfrm>
            <a:custGeom>
              <a:avLst/>
              <a:gdLst/>
              <a:ahLst/>
              <a:cxnLst/>
              <a:rect l="l" t="t" r="r" b="b"/>
              <a:pathLst>
                <a:path w="5674995">
                  <a:moveTo>
                    <a:pt x="5674436" y="0"/>
                  </a:moveTo>
                  <a:lnTo>
                    <a:pt x="0" y="0"/>
                  </a:lnTo>
                </a:path>
              </a:pathLst>
            </a:custGeom>
            <a:solidFill>
              <a:srgbClr val="D0A173"/>
            </a:solidFill>
          </p:spPr>
          <p:txBody>
            <a:bodyPr wrap="square" lIns="0" tIns="0" rIns="0" bIns="0" rtlCol="0"/>
            <a:lstStyle/>
            <a:p>
              <a:endParaRPr dirty="0"/>
            </a:p>
          </p:txBody>
        </p:sp>
        <p:sp>
          <p:nvSpPr>
            <p:cNvPr id="9" name="object 7">
              <a:extLst>
                <a:ext uri="{FF2B5EF4-FFF2-40B4-BE49-F238E27FC236}">
                  <a16:creationId xmlns:a16="http://schemas.microsoft.com/office/drawing/2014/main" id="{1F000E7B-7853-42B0-9465-13437731CEE8}"/>
                </a:ext>
              </a:extLst>
            </p:cNvPr>
            <p:cNvSpPr/>
            <p:nvPr/>
          </p:nvSpPr>
          <p:spPr>
            <a:xfrm>
              <a:off x="1773262" y="521512"/>
              <a:ext cx="5674995" cy="0"/>
            </a:xfrm>
            <a:custGeom>
              <a:avLst/>
              <a:gdLst/>
              <a:ahLst/>
              <a:cxnLst/>
              <a:rect l="l" t="t" r="r" b="b"/>
              <a:pathLst>
                <a:path w="5674995">
                  <a:moveTo>
                    <a:pt x="0" y="0"/>
                  </a:moveTo>
                  <a:lnTo>
                    <a:pt x="5674423" y="0"/>
                  </a:lnTo>
                </a:path>
              </a:pathLst>
            </a:custGeom>
            <a:ln w="38100">
              <a:solidFill>
                <a:srgbClr val="D0A273"/>
              </a:solidFill>
            </a:ln>
          </p:spPr>
          <p:txBody>
            <a:bodyPr wrap="square" lIns="0" tIns="0" rIns="0" bIns="0" rtlCol="0"/>
            <a:lstStyle/>
            <a:p>
              <a:endParaRPr dirty="0"/>
            </a:p>
          </p:txBody>
        </p:sp>
        <p:sp>
          <p:nvSpPr>
            <p:cNvPr id="10" name="object 8">
              <a:extLst>
                <a:ext uri="{FF2B5EF4-FFF2-40B4-BE49-F238E27FC236}">
                  <a16:creationId xmlns:a16="http://schemas.microsoft.com/office/drawing/2014/main" id="{5741BA38-F3AE-4E09-B51D-B66B21F19949}"/>
                </a:ext>
              </a:extLst>
            </p:cNvPr>
            <p:cNvSpPr/>
            <p:nvPr/>
          </p:nvSpPr>
          <p:spPr>
            <a:xfrm>
              <a:off x="86719" y="521512"/>
              <a:ext cx="516890" cy="0"/>
            </a:xfrm>
            <a:custGeom>
              <a:avLst/>
              <a:gdLst/>
              <a:ahLst/>
              <a:cxnLst/>
              <a:rect l="l" t="t" r="r" b="b"/>
              <a:pathLst>
                <a:path w="516890">
                  <a:moveTo>
                    <a:pt x="516534" y="0"/>
                  </a:moveTo>
                  <a:lnTo>
                    <a:pt x="0" y="0"/>
                  </a:lnTo>
                </a:path>
              </a:pathLst>
            </a:custGeom>
            <a:solidFill>
              <a:srgbClr val="D0A173"/>
            </a:solidFill>
          </p:spPr>
          <p:txBody>
            <a:bodyPr wrap="square" lIns="0" tIns="0" rIns="0" bIns="0" rtlCol="0"/>
            <a:lstStyle/>
            <a:p>
              <a:endParaRPr dirty="0"/>
            </a:p>
          </p:txBody>
        </p:sp>
        <p:sp>
          <p:nvSpPr>
            <p:cNvPr id="11" name="object 9">
              <a:extLst>
                <a:ext uri="{FF2B5EF4-FFF2-40B4-BE49-F238E27FC236}">
                  <a16:creationId xmlns:a16="http://schemas.microsoft.com/office/drawing/2014/main" id="{A21F4CF2-443D-4F33-9DC6-179D78D980A1}"/>
                </a:ext>
              </a:extLst>
            </p:cNvPr>
            <p:cNvSpPr/>
            <p:nvPr/>
          </p:nvSpPr>
          <p:spPr>
            <a:xfrm>
              <a:off x="86715" y="521512"/>
              <a:ext cx="516890" cy="0"/>
            </a:xfrm>
            <a:custGeom>
              <a:avLst/>
              <a:gdLst/>
              <a:ahLst/>
              <a:cxnLst/>
              <a:rect l="l" t="t" r="r" b="b"/>
              <a:pathLst>
                <a:path w="516890">
                  <a:moveTo>
                    <a:pt x="0" y="0"/>
                  </a:moveTo>
                  <a:lnTo>
                    <a:pt x="516534" y="0"/>
                  </a:lnTo>
                </a:path>
              </a:pathLst>
            </a:custGeom>
            <a:ln w="38100">
              <a:solidFill>
                <a:srgbClr val="D0A273"/>
              </a:solidFill>
            </a:ln>
          </p:spPr>
          <p:txBody>
            <a:bodyPr wrap="square" lIns="0" tIns="0" rIns="0" bIns="0" rtlCol="0"/>
            <a:lstStyle/>
            <a:p>
              <a:endParaRPr dirty="0"/>
            </a:p>
          </p:txBody>
        </p:sp>
        <p:sp>
          <p:nvSpPr>
            <p:cNvPr id="12" name="object 10">
              <a:extLst>
                <a:ext uri="{FF2B5EF4-FFF2-40B4-BE49-F238E27FC236}">
                  <a16:creationId xmlns:a16="http://schemas.microsoft.com/office/drawing/2014/main" id="{B8183DE6-2C73-4748-8F51-2338DC3D4589}"/>
                </a:ext>
              </a:extLst>
            </p:cNvPr>
            <p:cNvSpPr/>
            <p:nvPr/>
          </p:nvSpPr>
          <p:spPr>
            <a:xfrm>
              <a:off x="619988" y="310743"/>
              <a:ext cx="1177251" cy="421538"/>
            </a:xfrm>
            <a:prstGeom prst="rect">
              <a:avLst/>
            </a:prstGeom>
            <a:blipFill>
              <a:blip r:embed="rId3" cstate="print"/>
              <a:stretch>
                <a:fillRect/>
              </a:stretch>
            </a:blipFill>
          </p:spPr>
          <p:txBody>
            <a:bodyPr wrap="square" lIns="0" tIns="0" rIns="0" bIns="0" rtlCol="0"/>
            <a:lstStyle/>
            <a:p>
              <a:endParaRPr dirty="0"/>
            </a:p>
          </p:txBody>
        </p:sp>
      </p:grpSp>
      <p:sp>
        <p:nvSpPr>
          <p:cNvPr id="3" name="Rectangle: Rounded Corners 2">
            <a:extLst>
              <a:ext uri="{FF2B5EF4-FFF2-40B4-BE49-F238E27FC236}">
                <a16:creationId xmlns:a16="http://schemas.microsoft.com/office/drawing/2014/main" id="{FB059706-939C-4943-BD39-5E8537B8BCDF}"/>
              </a:ext>
            </a:extLst>
          </p:cNvPr>
          <p:cNvSpPr/>
          <p:nvPr/>
        </p:nvSpPr>
        <p:spPr>
          <a:xfrm>
            <a:off x="345160" y="1308112"/>
            <a:ext cx="1680490" cy="533394"/>
          </a:xfrm>
          <a:prstGeom prst="roundRect">
            <a:avLst/>
          </a:prstGeom>
          <a:solidFill>
            <a:srgbClr val="20202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a:solidFill>
                  <a:srgbClr val="D0A173"/>
                </a:solidFill>
                <a:latin typeface="+mj-lt"/>
              </a:rPr>
              <a:t>COPYRIGHTS</a:t>
            </a:r>
            <a:endParaRPr lang="en-IN" sz="2000" b="1" dirty="0">
              <a:solidFill>
                <a:srgbClr val="D0A173"/>
              </a:solidFill>
              <a:latin typeface="+mj-lt"/>
            </a:endParaRPr>
          </a:p>
        </p:txBody>
      </p:sp>
      <p:sp>
        <p:nvSpPr>
          <p:cNvPr id="13" name="object 4">
            <a:extLst>
              <a:ext uri="{FF2B5EF4-FFF2-40B4-BE49-F238E27FC236}">
                <a16:creationId xmlns:a16="http://schemas.microsoft.com/office/drawing/2014/main" id="{C0CBF184-74A3-4105-9AD9-4ED23DB30A37}"/>
              </a:ext>
            </a:extLst>
          </p:cNvPr>
          <p:cNvSpPr/>
          <p:nvPr/>
        </p:nvSpPr>
        <p:spPr>
          <a:xfrm>
            <a:off x="-3809" y="10036899"/>
            <a:ext cx="7560309" cy="691515"/>
          </a:xfrm>
          <a:custGeom>
            <a:avLst/>
            <a:gdLst/>
            <a:ahLst/>
            <a:cxnLst/>
            <a:rect l="l" t="t" r="r" b="b"/>
            <a:pathLst>
              <a:path w="7560309" h="691515">
                <a:moveTo>
                  <a:pt x="7560056" y="0"/>
                </a:moveTo>
                <a:lnTo>
                  <a:pt x="0" y="0"/>
                </a:lnTo>
                <a:lnTo>
                  <a:pt x="0" y="690892"/>
                </a:lnTo>
                <a:lnTo>
                  <a:pt x="7560056" y="690892"/>
                </a:lnTo>
                <a:lnTo>
                  <a:pt x="7560056" y="0"/>
                </a:lnTo>
                <a:close/>
              </a:path>
            </a:pathLst>
          </a:custGeom>
          <a:solidFill>
            <a:srgbClr val="D0A173"/>
          </a:solidFill>
        </p:spPr>
        <p:txBody>
          <a:bodyPr wrap="square" lIns="0" tIns="0" rIns="0" bIns="0" rtlCol="0"/>
          <a:lstStyle/>
          <a:p>
            <a:endParaRPr dirty="0"/>
          </a:p>
        </p:txBody>
      </p:sp>
      <p:sp>
        <p:nvSpPr>
          <p:cNvPr id="14" name="Footer Placeholder 10">
            <a:extLst>
              <a:ext uri="{FF2B5EF4-FFF2-40B4-BE49-F238E27FC236}">
                <a16:creationId xmlns:a16="http://schemas.microsoft.com/office/drawing/2014/main" id="{1BA1BB09-A8C3-4FF1-9215-40F1305B9E1C}"/>
              </a:ext>
            </a:extLst>
          </p:cNvPr>
          <p:cNvSpPr>
            <a:spLocks noGrp="1"/>
          </p:cNvSpPr>
          <p:nvPr>
            <p:ph type="ftr" sz="quarter" idx="5"/>
          </p:nvPr>
        </p:nvSpPr>
        <p:spPr>
          <a:xfrm>
            <a:off x="291343" y="10299700"/>
            <a:ext cx="7103097" cy="215444"/>
          </a:xfrm>
        </p:spPr>
        <p:txBody>
          <a:bodyPr/>
          <a:lstStyle/>
          <a:p>
            <a:r>
              <a:rPr lang="en-US" sz="1400" dirty="0">
                <a:solidFill>
                  <a:schemeClr val="tx1"/>
                </a:solidFill>
              </a:rPr>
              <a:t>Copyright 2004-2022 BananaIP Counsels | All Rights Reserved</a:t>
            </a:r>
          </a:p>
        </p:txBody>
      </p:sp>
      <p:sp>
        <p:nvSpPr>
          <p:cNvPr id="15" name="TextBox 14">
            <a:extLst>
              <a:ext uri="{FF2B5EF4-FFF2-40B4-BE49-F238E27FC236}">
                <a16:creationId xmlns:a16="http://schemas.microsoft.com/office/drawing/2014/main" id="{838177C7-F0B5-4ADD-9F5C-4C9F9D31F371}"/>
              </a:ext>
            </a:extLst>
          </p:cNvPr>
          <p:cNvSpPr txBox="1"/>
          <p:nvPr/>
        </p:nvSpPr>
        <p:spPr>
          <a:xfrm>
            <a:off x="345160" y="2070100"/>
            <a:ext cx="6709690" cy="2362200"/>
          </a:xfrm>
          <a:prstGeom prst="rect">
            <a:avLst/>
          </a:prstGeom>
          <a:noFill/>
        </p:spPr>
        <p:txBody>
          <a:bodyPr wrap="square" rtlCol="0">
            <a:spAutoFit/>
          </a:bodyPr>
          <a:lstStyle/>
          <a:p>
            <a:pPr algn="just"/>
            <a:r>
              <a:rPr lang="en-US" dirty="0"/>
              <a:t>While about 21,882 copyright applications were filed in 2020, the number of applications filed in 2021 were 28,385. This led to an increase of 29.71% in the number of applications filed in 2021, in comparison with the previous year. Whereas 21,150 copyright applications were filed in 2019. In 2021, the majority of applications were filed for literary/dramatic works and artistic works. While 15,556 applications were filed with respect to literary/dramatic works, about 6,948 applications were filed for artistic works.</a:t>
            </a:r>
            <a:endParaRPr lang="en-IN" dirty="0"/>
          </a:p>
        </p:txBody>
      </p:sp>
      <p:graphicFrame>
        <p:nvGraphicFramePr>
          <p:cNvPr id="16" name="object 14">
            <a:extLst>
              <a:ext uri="{FF2B5EF4-FFF2-40B4-BE49-F238E27FC236}">
                <a16:creationId xmlns:a16="http://schemas.microsoft.com/office/drawing/2014/main" id="{EB7CB81B-ACEE-445A-8281-78DF2F9815DE}"/>
              </a:ext>
            </a:extLst>
          </p:cNvPr>
          <p:cNvGraphicFramePr>
            <a:graphicFrameLocks noGrp="1"/>
          </p:cNvGraphicFramePr>
          <p:nvPr>
            <p:extLst>
              <p:ext uri="{D42A27DB-BD31-4B8C-83A1-F6EECF244321}">
                <p14:modId xmlns:p14="http://schemas.microsoft.com/office/powerpoint/2010/main" val="2366372885"/>
              </p:ext>
            </p:extLst>
          </p:nvPr>
        </p:nvGraphicFramePr>
        <p:xfrm>
          <a:off x="345160" y="4535054"/>
          <a:ext cx="6709690" cy="4376492"/>
        </p:xfrm>
        <a:graphic>
          <a:graphicData uri="http://schemas.openxmlformats.org/drawingml/2006/table">
            <a:tbl>
              <a:tblPr firstRow="1" bandRow="1">
                <a:tableStyleId>{9D7B26C5-4107-4FEC-AEDC-1716B250A1EF}</a:tableStyleId>
              </a:tblPr>
              <a:tblGrid>
                <a:gridCol w="3576283">
                  <a:extLst>
                    <a:ext uri="{9D8B030D-6E8A-4147-A177-3AD203B41FA5}">
                      <a16:colId xmlns:a16="http://schemas.microsoft.com/office/drawing/2014/main" val="20000"/>
                    </a:ext>
                  </a:extLst>
                </a:gridCol>
                <a:gridCol w="1044469">
                  <a:extLst>
                    <a:ext uri="{9D8B030D-6E8A-4147-A177-3AD203B41FA5}">
                      <a16:colId xmlns:a16="http://schemas.microsoft.com/office/drawing/2014/main" val="20001"/>
                    </a:ext>
                  </a:extLst>
                </a:gridCol>
                <a:gridCol w="1044469">
                  <a:extLst>
                    <a:ext uri="{9D8B030D-6E8A-4147-A177-3AD203B41FA5}">
                      <a16:colId xmlns:a16="http://schemas.microsoft.com/office/drawing/2014/main" val="20002"/>
                    </a:ext>
                  </a:extLst>
                </a:gridCol>
                <a:gridCol w="1044469">
                  <a:extLst>
                    <a:ext uri="{9D8B030D-6E8A-4147-A177-3AD203B41FA5}">
                      <a16:colId xmlns:a16="http://schemas.microsoft.com/office/drawing/2014/main" val="20003"/>
                    </a:ext>
                  </a:extLst>
                </a:gridCol>
              </a:tblGrid>
              <a:tr h="659246">
                <a:tc>
                  <a:txBody>
                    <a:bodyPr/>
                    <a:lstStyle/>
                    <a:p>
                      <a:pPr marL="68580">
                        <a:lnSpc>
                          <a:spcPct val="100000"/>
                        </a:lnSpc>
                        <a:spcBef>
                          <a:spcPts val="85"/>
                        </a:spcBef>
                      </a:pPr>
                      <a:r>
                        <a:rPr sz="1500" spc="5" dirty="0"/>
                        <a:t>Particulars</a:t>
                      </a:r>
                      <a:endParaRPr sz="1500" dirty="0">
                        <a:latin typeface="Tinos"/>
                        <a:cs typeface="Tino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marL="66675" algn="ctr">
                        <a:lnSpc>
                          <a:spcPct val="100000"/>
                        </a:lnSpc>
                        <a:spcBef>
                          <a:spcPts val="85"/>
                        </a:spcBef>
                      </a:pPr>
                      <a:r>
                        <a:rPr sz="1500" dirty="0"/>
                        <a:t>2019</a:t>
                      </a:r>
                      <a:endParaRPr sz="1500" dirty="0">
                        <a:latin typeface="Tinos"/>
                        <a:cs typeface="Tino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marL="66675" algn="ctr">
                        <a:lnSpc>
                          <a:spcPct val="100000"/>
                        </a:lnSpc>
                        <a:spcBef>
                          <a:spcPts val="85"/>
                        </a:spcBef>
                      </a:pPr>
                      <a:r>
                        <a:rPr sz="1500" dirty="0"/>
                        <a:t>2020</a:t>
                      </a:r>
                      <a:endParaRPr sz="1500" dirty="0">
                        <a:latin typeface="Tinos"/>
                        <a:cs typeface="Tino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marL="66675" algn="ctr">
                        <a:lnSpc>
                          <a:spcPct val="100000"/>
                        </a:lnSpc>
                        <a:spcBef>
                          <a:spcPts val="85"/>
                        </a:spcBef>
                      </a:pPr>
                      <a:r>
                        <a:rPr sz="1500" dirty="0"/>
                        <a:t>2021</a:t>
                      </a:r>
                      <a:endParaRPr sz="1500" dirty="0">
                        <a:latin typeface="Tinos"/>
                        <a:cs typeface="Tino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10000"/>
                  </a:ext>
                </a:extLst>
              </a:tr>
              <a:tr h="557240">
                <a:tc>
                  <a:txBody>
                    <a:bodyPr/>
                    <a:lstStyle/>
                    <a:p>
                      <a:pPr marL="68580">
                        <a:lnSpc>
                          <a:spcPct val="100000"/>
                        </a:lnSpc>
                        <a:spcBef>
                          <a:spcPts val="95"/>
                        </a:spcBef>
                      </a:pPr>
                      <a:r>
                        <a:rPr sz="1500" spc="50" dirty="0"/>
                        <a:t>Literary/Dramatic</a:t>
                      </a:r>
                      <a:r>
                        <a:rPr sz="1500" spc="-30" dirty="0"/>
                        <a:t> </a:t>
                      </a:r>
                      <a:r>
                        <a:rPr sz="1500" spc="65" dirty="0"/>
                        <a:t>Work</a:t>
                      </a:r>
                      <a:endParaRPr sz="1500" dirty="0">
                        <a:latin typeface="Times New Roman"/>
                        <a:cs typeface="Times New Roman"/>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66675" algn="ctr">
                        <a:lnSpc>
                          <a:spcPct val="100000"/>
                        </a:lnSpc>
                        <a:spcBef>
                          <a:spcPts val="95"/>
                        </a:spcBef>
                      </a:pPr>
                      <a:r>
                        <a:rPr sz="1500" dirty="0"/>
                        <a:t>11</a:t>
                      </a:r>
                      <a:r>
                        <a:rPr lang="en-US" sz="1500" dirty="0"/>
                        <a:t>,</a:t>
                      </a:r>
                      <a:r>
                        <a:rPr sz="1500" dirty="0"/>
                        <a:t>898</a:t>
                      </a:r>
                      <a:endParaRPr sz="1500" dirty="0">
                        <a:latin typeface="Times New Roman"/>
                        <a:cs typeface="Times New Roman"/>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66675" algn="ctr">
                        <a:lnSpc>
                          <a:spcPct val="100000"/>
                        </a:lnSpc>
                        <a:spcBef>
                          <a:spcPts val="95"/>
                        </a:spcBef>
                      </a:pPr>
                      <a:r>
                        <a:rPr sz="1500" dirty="0"/>
                        <a:t>12</a:t>
                      </a:r>
                      <a:r>
                        <a:rPr lang="en-US" sz="1500" dirty="0"/>
                        <a:t>,</a:t>
                      </a:r>
                      <a:r>
                        <a:rPr sz="1500" dirty="0"/>
                        <a:t>936</a:t>
                      </a:r>
                      <a:endParaRPr sz="1500" dirty="0">
                        <a:latin typeface="Times New Roman"/>
                        <a:cs typeface="Times New Roman"/>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66675" algn="ctr">
                        <a:lnSpc>
                          <a:spcPct val="100000"/>
                        </a:lnSpc>
                        <a:spcBef>
                          <a:spcPts val="95"/>
                        </a:spcBef>
                      </a:pPr>
                      <a:r>
                        <a:rPr sz="1500" dirty="0"/>
                        <a:t>15</a:t>
                      </a:r>
                      <a:r>
                        <a:rPr lang="en-US" sz="1500" dirty="0"/>
                        <a:t>,</a:t>
                      </a:r>
                      <a:r>
                        <a:rPr sz="1500" dirty="0"/>
                        <a:t>556</a:t>
                      </a:r>
                      <a:endParaRPr sz="1500" dirty="0">
                        <a:latin typeface="Times New Roman"/>
                        <a:cs typeface="Times New Roman"/>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1"/>
                  </a:ext>
                </a:extLst>
              </a:tr>
              <a:tr h="525204">
                <a:tc>
                  <a:txBody>
                    <a:bodyPr/>
                    <a:lstStyle/>
                    <a:p>
                      <a:pPr marL="68580">
                        <a:lnSpc>
                          <a:spcPct val="100000"/>
                        </a:lnSpc>
                        <a:spcBef>
                          <a:spcPts val="95"/>
                        </a:spcBef>
                      </a:pPr>
                      <a:r>
                        <a:rPr sz="1500" spc="35" dirty="0"/>
                        <a:t>Artistic</a:t>
                      </a:r>
                      <a:r>
                        <a:rPr sz="1500" spc="-10" dirty="0"/>
                        <a:t> </a:t>
                      </a:r>
                      <a:r>
                        <a:rPr sz="1500" spc="65" dirty="0"/>
                        <a:t>Work</a:t>
                      </a:r>
                      <a:endParaRPr sz="1500" dirty="0">
                        <a:latin typeface="Times New Roman"/>
                        <a:cs typeface="Times New Roman"/>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66675" algn="ctr">
                        <a:lnSpc>
                          <a:spcPct val="100000"/>
                        </a:lnSpc>
                        <a:spcBef>
                          <a:spcPts val="95"/>
                        </a:spcBef>
                      </a:pPr>
                      <a:r>
                        <a:rPr sz="1500" dirty="0"/>
                        <a:t>5</a:t>
                      </a:r>
                      <a:r>
                        <a:rPr lang="en-US" sz="1500" dirty="0"/>
                        <a:t>,</a:t>
                      </a:r>
                      <a:r>
                        <a:rPr sz="1500" dirty="0"/>
                        <a:t>781</a:t>
                      </a:r>
                      <a:endParaRPr sz="1500" dirty="0">
                        <a:latin typeface="Times New Roman"/>
                        <a:cs typeface="Times New Roman"/>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66675" algn="ctr">
                        <a:lnSpc>
                          <a:spcPct val="100000"/>
                        </a:lnSpc>
                        <a:spcBef>
                          <a:spcPts val="95"/>
                        </a:spcBef>
                      </a:pPr>
                      <a:r>
                        <a:rPr sz="1500" dirty="0"/>
                        <a:t>4</a:t>
                      </a:r>
                      <a:r>
                        <a:rPr lang="en-US" sz="1500" dirty="0"/>
                        <a:t>,</a:t>
                      </a:r>
                      <a:r>
                        <a:rPr sz="1500" dirty="0"/>
                        <a:t>923</a:t>
                      </a:r>
                      <a:endParaRPr sz="1500" dirty="0">
                        <a:latin typeface="Times New Roman"/>
                        <a:cs typeface="Times New Roman"/>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66675" algn="ctr">
                        <a:lnSpc>
                          <a:spcPct val="100000"/>
                        </a:lnSpc>
                        <a:spcBef>
                          <a:spcPts val="95"/>
                        </a:spcBef>
                      </a:pPr>
                      <a:r>
                        <a:rPr sz="1500" dirty="0"/>
                        <a:t>6</a:t>
                      </a:r>
                      <a:r>
                        <a:rPr lang="en-US" sz="1500" dirty="0"/>
                        <a:t>,</a:t>
                      </a:r>
                      <a:r>
                        <a:rPr sz="1500" dirty="0"/>
                        <a:t>948</a:t>
                      </a:r>
                      <a:endParaRPr sz="1500" dirty="0">
                        <a:latin typeface="Times New Roman"/>
                        <a:cs typeface="Times New Roman"/>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2"/>
                  </a:ext>
                </a:extLst>
              </a:tr>
              <a:tr h="528718">
                <a:tc>
                  <a:txBody>
                    <a:bodyPr/>
                    <a:lstStyle/>
                    <a:p>
                      <a:pPr marL="68580">
                        <a:lnSpc>
                          <a:spcPct val="100000"/>
                        </a:lnSpc>
                        <a:spcBef>
                          <a:spcPts val="105"/>
                        </a:spcBef>
                      </a:pPr>
                      <a:r>
                        <a:rPr sz="1500" spc="45" dirty="0"/>
                        <a:t>Musical</a:t>
                      </a:r>
                      <a:r>
                        <a:rPr sz="1500" spc="-10" dirty="0"/>
                        <a:t> </a:t>
                      </a:r>
                      <a:r>
                        <a:rPr sz="1500" spc="65" dirty="0"/>
                        <a:t>Work</a:t>
                      </a:r>
                      <a:endParaRPr sz="1500" dirty="0">
                        <a:latin typeface="Times New Roman"/>
                        <a:cs typeface="Times New Roman"/>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66675" algn="ctr">
                        <a:lnSpc>
                          <a:spcPct val="100000"/>
                        </a:lnSpc>
                        <a:spcBef>
                          <a:spcPts val="105"/>
                        </a:spcBef>
                      </a:pPr>
                      <a:r>
                        <a:rPr sz="1500" dirty="0"/>
                        <a:t>320</a:t>
                      </a:r>
                      <a:endParaRPr sz="1500" dirty="0">
                        <a:latin typeface="Times New Roman"/>
                        <a:cs typeface="Times New Roman"/>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66675" algn="ctr">
                        <a:lnSpc>
                          <a:spcPct val="100000"/>
                        </a:lnSpc>
                        <a:spcBef>
                          <a:spcPts val="105"/>
                        </a:spcBef>
                      </a:pPr>
                      <a:r>
                        <a:rPr sz="1500" dirty="0"/>
                        <a:t>319</a:t>
                      </a:r>
                      <a:endParaRPr sz="1500" dirty="0">
                        <a:latin typeface="Times New Roman"/>
                        <a:cs typeface="Times New Roman"/>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66675" algn="ctr">
                        <a:lnSpc>
                          <a:spcPct val="100000"/>
                        </a:lnSpc>
                        <a:spcBef>
                          <a:spcPts val="105"/>
                        </a:spcBef>
                      </a:pPr>
                      <a:r>
                        <a:rPr sz="1500" dirty="0"/>
                        <a:t>278</a:t>
                      </a:r>
                      <a:endParaRPr sz="1500" dirty="0">
                        <a:latin typeface="Times New Roman"/>
                        <a:cs typeface="Times New Roman"/>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3"/>
                  </a:ext>
                </a:extLst>
              </a:tr>
              <a:tr h="525204">
                <a:tc>
                  <a:txBody>
                    <a:bodyPr/>
                    <a:lstStyle/>
                    <a:p>
                      <a:pPr marL="68580">
                        <a:lnSpc>
                          <a:spcPct val="100000"/>
                        </a:lnSpc>
                        <a:spcBef>
                          <a:spcPts val="95"/>
                        </a:spcBef>
                      </a:pPr>
                      <a:r>
                        <a:rPr sz="1500" spc="70" dirty="0"/>
                        <a:t>Cinematograph</a:t>
                      </a:r>
                      <a:r>
                        <a:rPr sz="1500" spc="-20" dirty="0"/>
                        <a:t> </a:t>
                      </a:r>
                      <a:r>
                        <a:rPr sz="1500" spc="65" dirty="0"/>
                        <a:t>Work</a:t>
                      </a:r>
                      <a:endParaRPr sz="1500" dirty="0">
                        <a:latin typeface="Times New Roman"/>
                        <a:cs typeface="Times New Roman"/>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66675" algn="ctr">
                        <a:lnSpc>
                          <a:spcPct val="100000"/>
                        </a:lnSpc>
                        <a:spcBef>
                          <a:spcPts val="95"/>
                        </a:spcBef>
                      </a:pPr>
                      <a:r>
                        <a:rPr sz="1500" dirty="0"/>
                        <a:t>346</a:t>
                      </a:r>
                      <a:endParaRPr sz="1500" dirty="0">
                        <a:latin typeface="Times New Roman"/>
                        <a:cs typeface="Times New Roman"/>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66675" algn="ctr">
                        <a:lnSpc>
                          <a:spcPct val="100000"/>
                        </a:lnSpc>
                        <a:spcBef>
                          <a:spcPts val="95"/>
                        </a:spcBef>
                      </a:pPr>
                      <a:r>
                        <a:rPr sz="1500" dirty="0"/>
                        <a:t>351</a:t>
                      </a:r>
                      <a:endParaRPr sz="1500" dirty="0">
                        <a:latin typeface="Times New Roman"/>
                        <a:cs typeface="Times New Roman"/>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66675" algn="ctr">
                        <a:lnSpc>
                          <a:spcPct val="100000"/>
                        </a:lnSpc>
                        <a:spcBef>
                          <a:spcPts val="95"/>
                        </a:spcBef>
                      </a:pPr>
                      <a:r>
                        <a:rPr sz="1500" dirty="0"/>
                        <a:t>373</a:t>
                      </a:r>
                      <a:endParaRPr sz="1500" dirty="0">
                        <a:latin typeface="Times New Roman"/>
                        <a:cs typeface="Times New Roman"/>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4"/>
                  </a:ext>
                </a:extLst>
              </a:tr>
              <a:tr h="525204">
                <a:tc>
                  <a:txBody>
                    <a:bodyPr/>
                    <a:lstStyle/>
                    <a:p>
                      <a:pPr marL="68580">
                        <a:lnSpc>
                          <a:spcPct val="100000"/>
                        </a:lnSpc>
                        <a:spcBef>
                          <a:spcPts val="95"/>
                        </a:spcBef>
                      </a:pPr>
                      <a:r>
                        <a:rPr sz="1500" spc="75" dirty="0"/>
                        <a:t>Computer</a:t>
                      </a:r>
                      <a:r>
                        <a:rPr sz="1500" spc="-10" dirty="0"/>
                        <a:t> </a:t>
                      </a:r>
                      <a:r>
                        <a:rPr sz="1500" spc="45" dirty="0"/>
                        <a:t>Softwares</a:t>
                      </a:r>
                      <a:endParaRPr sz="1500" dirty="0">
                        <a:latin typeface="Times New Roman"/>
                        <a:cs typeface="Times New Roman"/>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66675" algn="ctr">
                        <a:lnSpc>
                          <a:spcPct val="100000"/>
                        </a:lnSpc>
                        <a:spcBef>
                          <a:spcPts val="95"/>
                        </a:spcBef>
                      </a:pPr>
                      <a:r>
                        <a:rPr sz="1500" dirty="0"/>
                        <a:t>1</a:t>
                      </a:r>
                      <a:r>
                        <a:rPr lang="en-US" sz="1500" dirty="0"/>
                        <a:t>,</a:t>
                      </a:r>
                      <a:r>
                        <a:rPr sz="1500" dirty="0"/>
                        <a:t>679</a:t>
                      </a:r>
                      <a:endParaRPr sz="1500" dirty="0">
                        <a:latin typeface="Times New Roman"/>
                        <a:cs typeface="Times New Roman"/>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66675" algn="ctr">
                        <a:lnSpc>
                          <a:spcPct val="100000"/>
                        </a:lnSpc>
                        <a:spcBef>
                          <a:spcPts val="95"/>
                        </a:spcBef>
                      </a:pPr>
                      <a:r>
                        <a:rPr sz="1500" dirty="0"/>
                        <a:t>1</a:t>
                      </a:r>
                      <a:r>
                        <a:rPr lang="en-US" sz="1500" dirty="0"/>
                        <a:t>,</a:t>
                      </a:r>
                      <a:r>
                        <a:rPr sz="1500" dirty="0"/>
                        <a:t>556</a:t>
                      </a:r>
                      <a:endParaRPr sz="1500" dirty="0">
                        <a:latin typeface="Times New Roman"/>
                        <a:cs typeface="Times New Roman"/>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66675" algn="ctr">
                        <a:lnSpc>
                          <a:spcPct val="100000"/>
                        </a:lnSpc>
                        <a:spcBef>
                          <a:spcPts val="95"/>
                        </a:spcBef>
                      </a:pPr>
                      <a:r>
                        <a:rPr sz="1500" dirty="0"/>
                        <a:t>1</a:t>
                      </a:r>
                      <a:r>
                        <a:rPr lang="en-US" sz="1500" dirty="0"/>
                        <a:t>,</a:t>
                      </a:r>
                      <a:r>
                        <a:rPr sz="1500" dirty="0"/>
                        <a:t>599</a:t>
                      </a:r>
                      <a:endParaRPr sz="1500" dirty="0">
                        <a:latin typeface="Times New Roman"/>
                        <a:cs typeface="Times New Roman"/>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5"/>
                  </a:ext>
                </a:extLst>
              </a:tr>
              <a:tr h="530472">
                <a:tc>
                  <a:txBody>
                    <a:bodyPr/>
                    <a:lstStyle/>
                    <a:p>
                      <a:pPr marL="68580">
                        <a:lnSpc>
                          <a:spcPct val="100000"/>
                        </a:lnSpc>
                        <a:spcBef>
                          <a:spcPts val="110"/>
                        </a:spcBef>
                      </a:pPr>
                      <a:r>
                        <a:rPr sz="1500" spc="70" dirty="0"/>
                        <a:t>Sound</a:t>
                      </a:r>
                      <a:r>
                        <a:rPr sz="1500" spc="-10" dirty="0"/>
                        <a:t> </a:t>
                      </a:r>
                      <a:r>
                        <a:rPr sz="1500" spc="50" dirty="0"/>
                        <a:t>Recordings</a:t>
                      </a:r>
                      <a:endParaRPr sz="1500" dirty="0">
                        <a:latin typeface="Times New Roman"/>
                        <a:cs typeface="Times New Roman"/>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66675" algn="ctr">
                        <a:lnSpc>
                          <a:spcPct val="100000"/>
                        </a:lnSpc>
                        <a:spcBef>
                          <a:spcPts val="110"/>
                        </a:spcBef>
                      </a:pPr>
                      <a:r>
                        <a:rPr sz="1500" dirty="0"/>
                        <a:t>1</a:t>
                      </a:r>
                      <a:r>
                        <a:rPr lang="en-US" sz="1500" dirty="0"/>
                        <a:t>,</a:t>
                      </a:r>
                      <a:r>
                        <a:rPr sz="1500" dirty="0"/>
                        <a:t>126</a:t>
                      </a:r>
                      <a:endParaRPr sz="1500" dirty="0">
                        <a:latin typeface="Times New Roman"/>
                        <a:cs typeface="Times New Roman"/>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66675" algn="ctr">
                        <a:lnSpc>
                          <a:spcPct val="100000"/>
                        </a:lnSpc>
                        <a:spcBef>
                          <a:spcPts val="110"/>
                        </a:spcBef>
                      </a:pPr>
                      <a:r>
                        <a:rPr sz="1500" dirty="0"/>
                        <a:t>1</a:t>
                      </a:r>
                      <a:r>
                        <a:rPr lang="en-US" sz="1500" dirty="0"/>
                        <a:t>,</a:t>
                      </a:r>
                      <a:r>
                        <a:rPr sz="1500" dirty="0"/>
                        <a:t>797</a:t>
                      </a:r>
                      <a:endParaRPr sz="1500" dirty="0">
                        <a:latin typeface="Times New Roman"/>
                        <a:cs typeface="Times New Roman"/>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66675" algn="ctr">
                        <a:lnSpc>
                          <a:spcPct val="100000"/>
                        </a:lnSpc>
                        <a:spcBef>
                          <a:spcPts val="110"/>
                        </a:spcBef>
                      </a:pPr>
                      <a:r>
                        <a:rPr sz="1500" dirty="0"/>
                        <a:t>3</a:t>
                      </a:r>
                      <a:r>
                        <a:rPr lang="en-US" sz="1500" dirty="0"/>
                        <a:t>,</a:t>
                      </a:r>
                      <a:r>
                        <a:rPr sz="1500" dirty="0"/>
                        <a:t>631</a:t>
                      </a:r>
                      <a:endParaRPr sz="1500" dirty="0">
                        <a:latin typeface="Times New Roman"/>
                        <a:cs typeface="Times New Roman"/>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6"/>
                  </a:ext>
                </a:extLst>
              </a:tr>
              <a:tr h="525204">
                <a:tc>
                  <a:txBody>
                    <a:bodyPr/>
                    <a:lstStyle/>
                    <a:p>
                      <a:pPr marL="68580">
                        <a:lnSpc>
                          <a:spcPct val="100000"/>
                        </a:lnSpc>
                        <a:spcBef>
                          <a:spcPts val="85"/>
                        </a:spcBef>
                      </a:pPr>
                      <a:r>
                        <a:rPr sz="1500" spc="25" dirty="0"/>
                        <a:t>Total</a:t>
                      </a:r>
                      <a:endParaRPr sz="1500" dirty="0">
                        <a:latin typeface="Tinos"/>
                        <a:cs typeface="Tino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66675" algn="ctr">
                        <a:lnSpc>
                          <a:spcPct val="100000"/>
                        </a:lnSpc>
                        <a:spcBef>
                          <a:spcPts val="95"/>
                        </a:spcBef>
                      </a:pPr>
                      <a:r>
                        <a:rPr sz="1500" dirty="0"/>
                        <a:t>21</a:t>
                      </a:r>
                      <a:r>
                        <a:rPr lang="en-US" sz="1500" dirty="0"/>
                        <a:t>,</a:t>
                      </a:r>
                      <a:r>
                        <a:rPr sz="1500" dirty="0"/>
                        <a:t>150</a:t>
                      </a:r>
                      <a:endParaRPr sz="1500" dirty="0">
                        <a:latin typeface="Times New Roman"/>
                        <a:cs typeface="Times New Roman"/>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66675" algn="ctr">
                        <a:lnSpc>
                          <a:spcPct val="100000"/>
                        </a:lnSpc>
                        <a:spcBef>
                          <a:spcPts val="95"/>
                        </a:spcBef>
                      </a:pPr>
                      <a:r>
                        <a:rPr sz="1500" dirty="0"/>
                        <a:t>21</a:t>
                      </a:r>
                      <a:r>
                        <a:rPr lang="en-US" sz="1500" dirty="0"/>
                        <a:t>,</a:t>
                      </a:r>
                      <a:r>
                        <a:rPr sz="1500" dirty="0"/>
                        <a:t>882</a:t>
                      </a:r>
                      <a:endParaRPr sz="1500" dirty="0">
                        <a:latin typeface="Times New Roman"/>
                        <a:cs typeface="Times New Roman"/>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66675" algn="ctr">
                        <a:lnSpc>
                          <a:spcPct val="100000"/>
                        </a:lnSpc>
                        <a:spcBef>
                          <a:spcPts val="95"/>
                        </a:spcBef>
                      </a:pPr>
                      <a:r>
                        <a:rPr sz="1500" dirty="0"/>
                        <a:t>28</a:t>
                      </a:r>
                      <a:r>
                        <a:rPr lang="en-US" sz="1500" dirty="0"/>
                        <a:t>,</a:t>
                      </a:r>
                      <a:r>
                        <a:rPr sz="1500" dirty="0"/>
                        <a:t>385</a:t>
                      </a:r>
                      <a:endParaRPr sz="1500" dirty="0">
                        <a:latin typeface="Times New Roman"/>
                        <a:cs typeface="Times New Roman"/>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7"/>
                  </a:ext>
                </a:extLst>
              </a:tr>
            </a:tbl>
          </a:graphicData>
        </a:graphic>
      </p:graphicFrame>
      <p:sp>
        <p:nvSpPr>
          <p:cNvPr id="17" name="TextBox 16">
            <a:extLst>
              <a:ext uri="{FF2B5EF4-FFF2-40B4-BE49-F238E27FC236}">
                <a16:creationId xmlns:a16="http://schemas.microsoft.com/office/drawing/2014/main" id="{95B6FF0D-A908-4AEF-8BA1-B619CF99BD72}"/>
              </a:ext>
            </a:extLst>
          </p:cNvPr>
          <p:cNvSpPr txBox="1"/>
          <p:nvPr/>
        </p:nvSpPr>
        <p:spPr>
          <a:xfrm>
            <a:off x="239115" y="10223500"/>
            <a:ext cx="719735" cy="369332"/>
          </a:xfrm>
          <a:prstGeom prst="rect">
            <a:avLst/>
          </a:prstGeom>
          <a:noFill/>
        </p:spPr>
        <p:txBody>
          <a:bodyPr wrap="square" rtlCol="0">
            <a:spAutoFit/>
          </a:bodyPr>
          <a:lstStyle/>
          <a:p>
            <a:r>
              <a:rPr lang="en-US" dirty="0">
                <a:solidFill>
                  <a:schemeClr val="bg1"/>
                </a:solidFill>
                <a:latin typeface="Arial Black" panose="020B0A04020102020204" pitchFamily="34" charset="0"/>
              </a:rPr>
              <a:t>8</a:t>
            </a:r>
            <a:endParaRPr lang="en-IN" dirty="0">
              <a:solidFill>
                <a:schemeClr val="bg1"/>
              </a:solidFill>
              <a:latin typeface="Arial Black" panose="020B0A04020102020204" pitchFamily="34" charset="0"/>
            </a:endParaRPr>
          </a:p>
        </p:txBody>
      </p:sp>
    </p:spTree>
    <p:extLst>
      <p:ext uri="{BB962C8B-B14F-4D97-AF65-F5344CB8AC3E}">
        <p14:creationId xmlns:p14="http://schemas.microsoft.com/office/powerpoint/2010/main" val="111437652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A941F796-7DAB-402E-8DAE-522F0B0BC9CD}"/>
              </a:ext>
            </a:extLst>
          </p:cNvPr>
          <p:cNvSpPr/>
          <p:nvPr/>
        </p:nvSpPr>
        <p:spPr>
          <a:xfrm>
            <a:off x="0" y="0"/>
            <a:ext cx="7556500" cy="19939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grpSp>
        <p:nvGrpSpPr>
          <p:cNvPr id="6" name="object 5" descr="BananaIP Header Logo">
            <a:extLst>
              <a:ext uri="{FF2B5EF4-FFF2-40B4-BE49-F238E27FC236}">
                <a16:creationId xmlns:a16="http://schemas.microsoft.com/office/drawing/2014/main" id="{EB6FEF64-5836-4211-A23B-1E6519ACD1B2}"/>
              </a:ext>
            </a:extLst>
          </p:cNvPr>
          <p:cNvGrpSpPr/>
          <p:nvPr/>
        </p:nvGrpSpPr>
        <p:grpSpPr>
          <a:xfrm>
            <a:off x="86715" y="310743"/>
            <a:ext cx="7361555" cy="421640"/>
            <a:chOff x="86715" y="310743"/>
            <a:chExt cx="7361555" cy="421640"/>
          </a:xfrm>
        </p:grpSpPr>
        <p:sp>
          <p:nvSpPr>
            <p:cNvPr id="8" name="object 6">
              <a:extLst>
                <a:ext uri="{FF2B5EF4-FFF2-40B4-BE49-F238E27FC236}">
                  <a16:creationId xmlns:a16="http://schemas.microsoft.com/office/drawing/2014/main" id="{7BCA15E8-99F7-4D5C-B9AA-BAB867F84FE3}"/>
                </a:ext>
              </a:extLst>
            </p:cNvPr>
            <p:cNvSpPr/>
            <p:nvPr/>
          </p:nvSpPr>
          <p:spPr>
            <a:xfrm>
              <a:off x="1773262" y="521512"/>
              <a:ext cx="5674995" cy="0"/>
            </a:xfrm>
            <a:custGeom>
              <a:avLst/>
              <a:gdLst/>
              <a:ahLst/>
              <a:cxnLst/>
              <a:rect l="l" t="t" r="r" b="b"/>
              <a:pathLst>
                <a:path w="5674995">
                  <a:moveTo>
                    <a:pt x="5674436" y="0"/>
                  </a:moveTo>
                  <a:lnTo>
                    <a:pt x="0" y="0"/>
                  </a:lnTo>
                </a:path>
              </a:pathLst>
            </a:custGeom>
            <a:solidFill>
              <a:srgbClr val="D0A173"/>
            </a:solidFill>
          </p:spPr>
          <p:txBody>
            <a:bodyPr wrap="square" lIns="0" tIns="0" rIns="0" bIns="0" rtlCol="0"/>
            <a:lstStyle/>
            <a:p>
              <a:endParaRPr dirty="0"/>
            </a:p>
          </p:txBody>
        </p:sp>
        <p:sp>
          <p:nvSpPr>
            <p:cNvPr id="9" name="object 7">
              <a:extLst>
                <a:ext uri="{FF2B5EF4-FFF2-40B4-BE49-F238E27FC236}">
                  <a16:creationId xmlns:a16="http://schemas.microsoft.com/office/drawing/2014/main" id="{1F000E7B-7853-42B0-9465-13437731CEE8}"/>
                </a:ext>
              </a:extLst>
            </p:cNvPr>
            <p:cNvSpPr/>
            <p:nvPr/>
          </p:nvSpPr>
          <p:spPr>
            <a:xfrm>
              <a:off x="1773262" y="521512"/>
              <a:ext cx="5674995" cy="0"/>
            </a:xfrm>
            <a:custGeom>
              <a:avLst/>
              <a:gdLst/>
              <a:ahLst/>
              <a:cxnLst/>
              <a:rect l="l" t="t" r="r" b="b"/>
              <a:pathLst>
                <a:path w="5674995">
                  <a:moveTo>
                    <a:pt x="0" y="0"/>
                  </a:moveTo>
                  <a:lnTo>
                    <a:pt x="5674423" y="0"/>
                  </a:lnTo>
                </a:path>
              </a:pathLst>
            </a:custGeom>
            <a:ln w="38100">
              <a:solidFill>
                <a:srgbClr val="D0A273"/>
              </a:solidFill>
            </a:ln>
          </p:spPr>
          <p:txBody>
            <a:bodyPr wrap="square" lIns="0" tIns="0" rIns="0" bIns="0" rtlCol="0"/>
            <a:lstStyle/>
            <a:p>
              <a:endParaRPr dirty="0"/>
            </a:p>
          </p:txBody>
        </p:sp>
        <p:sp>
          <p:nvSpPr>
            <p:cNvPr id="10" name="object 8">
              <a:extLst>
                <a:ext uri="{FF2B5EF4-FFF2-40B4-BE49-F238E27FC236}">
                  <a16:creationId xmlns:a16="http://schemas.microsoft.com/office/drawing/2014/main" id="{5741BA38-F3AE-4E09-B51D-B66B21F19949}"/>
                </a:ext>
              </a:extLst>
            </p:cNvPr>
            <p:cNvSpPr/>
            <p:nvPr/>
          </p:nvSpPr>
          <p:spPr>
            <a:xfrm>
              <a:off x="86719" y="521512"/>
              <a:ext cx="516890" cy="0"/>
            </a:xfrm>
            <a:custGeom>
              <a:avLst/>
              <a:gdLst/>
              <a:ahLst/>
              <a:cxnLst/>
              <a:rect l="l" t="t" r="r" b="b"/>
              <a:pathLst>
                <a:path w="516890">
                  <a:moveTo>
                    <a:pt x="516534" y="0"/>
                  </a:moveTo>
                  <a:lnTo>
                    <a:pt x="0" y="0"/>
                  </a:lnTo>
                </a:path>
              </a:pathLst>
            </a:custGeom>
            <a:solidFill>
              <a:srgbClr val="D0A173"/>
            </a:solidFill>
          </p:spPr>
          <p:txBody>
            <a:bodyPr wrap="square" lIns="0" tIns="0" rIns="0" bIns="0" rtlCol="0"/>
            <a:lstStyle/>
            <a:p>
              <a:endParaRPr dirty="0"/>
            </a:p>
          </p:txBody>
        </p:sp>
        <p:sp>
          <p:nvSpPr>
            <p:cNvPr id="11" name="object 9">
              <a:extLst>
                <a:ext uri="{FF2B5EF4-FFF2-40B4-BE49-F238E27FC236}">
                  <a16:creationId xmlns:a16="http://schemas.microsoft.com/office/drawing/2014/main" id="{A21F4CF2-443D-4F33-9DC6-179D78D980A1}"/>
                </a:ext>
              </a:extLst>
            </p:cNvPr>
            <p:cNvSpPr/>
            <p:nvPr/>
          </p:nvSpPr>
          <p:spPr>
            <a:xfrm>
              <a:off x="86715" y="521512"/>
              <a:ext cx="516890" cy="0"/>
            </a:xfrm>
            <a:custGeom>
              <a:avLst/>
              <a:gdLst/>
              <a:ahLst/>
              <a:cxnLst/>
              <a:rect l="l" t="t" r="r" b="b"/>
              <a:pathLst>
                <a:path w="516890">
                  <a:moveTo>
                    <a:pt x="0" y="0"/>
                  </a:moveTo>
                  <a:lnTo>
                    <a:pt x="516534" y="0"/>
                  </a:lnTo>
                </a:path>
              </a:pathLst>
            </a:custGeom>
            <a:ln w="38100">
              <a:solidFill>
                <a:srgbClr val="D0A273"/>
              </a:solidFill>
            </a:ln>
          </p:spPr>
          <p:txBody>
            <a:bodyPr wrap="square" lIns="0" tIns="0" rIns="0" bIns="0" rtlCol="0"/>
            <a:lstStyle/>
            <a:p>
              <a:endParaRPr dirty="0"/>
            </a:p>
          </p:txBody>
        </p:sp>
        <p:sp>
          <p:nvSpPr>
            <p:cNvPr id="12" name="object 10">
              <a:extLst>
                <a:ext uri="{FF2B5EF4-FFF2-40B4-BE49-F238E27FC236}">
                  <a16:creationId xmlns:a16="http://schemas.microsoft.com/office/drawing/2014/main" id="{B8183DE6-2C73-4748-8F51-2338DC3D4589}"/>
                </a:ext>
              </a:extLst>
            </p:cNvPr>
            <p:cNvSpPr/>
            <p:nvPr/>
          </p:nvSpPr>
          <p:spPr>
            <a:xfrm>
              <a:off x="619988" y="310743"/>
              <a:ext cx="1177251" cy="421538"/>
            </a:xfrm>
            <a:prstGeom prst="rect">
              <a:avLst/>
            </a:prstGeom>
            <a:blipFill>
              <a:blip r:embed="rId3" cstate="print"/>
              <a:stretch>
                <a:fillRect/>
              </a:stretch>
            </a:blipFill>
          </p:spPr>
          <p:txBody>
            <a:bodyPr wrap="square" lIns="0" tIns="0" rIns="0" bIns="0" rtlCol="0"/>
            <a:lstStyle/>
            <a:p>
              <a:endParaRPr dirty="0"/>
            </a:p>
          </p:txBody>
        </p:sp>
      </p:grpSp>
      <p:sp>
        <p:nvSpPr>
          <p:cNvPr id="3" name="Rectangle: Rounded Corners 2">
            <a:extLst>
              <a:ext uri="{FF2B5EF4-FFF2-40B4-BE49-F238E27FC236}">
                <a16:creationId xmlns:a16="http://schemas.microsoft.com/office/drawing/2014/main" id="{FB059706-939C-4943-BD39-5E8537B8BCDF}"/>
              </a:ext>
            </a:extLst>
          </p:cNvPr>
          <p:cNvSpPr/>
          <p:nvPr/>
        </p:nvSpPr>
        <p:spPr>
          <a:xfrm>
            <a:off x="345160" y="1308112"/>
            <a:ext cx="3966490" cy="533394"/>
          </a:xfrm>
          <a:prstGeom prst="roundRect">
            <a:avLst/>
          </a:prstGeom>
          <a:solidFill>
            <a:srgbClr val="20202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a:solidFill>
                  <a:srgbClr val="D0A173"/>
                </a:solidFill>
                <a:latin typeface="+mj-lt"/>
              </a:rPr>
              <a:t>GEOGRAPHICAL INDICATIONS (GI)</a:t>
            </a:r>
            <a:endParaRPr lang="en-IN" sz="2000" b="1" dirty="0">
              <a:solidFill>
                <a:srgbClr val="D0A173"/>
              </a:solidFill>
              <a:latin typeface="+mj-lt"/>
            </a:endParaRPr>
          </a:p>
        </p:txBody>
      </p:sp>
      <p:sp>
        <p:nvSpPr>
          <p:cNvPr id="13" name="object 4">
            <a:extLst>
              <a:ext uri="{FF2B5EF4-FFF2-40B4-BE49-F238E27FC236}">
                <a16:creationId xmlns:a16="http://schemas.microsoft.com/office/drawing/2014/main" id="{C0CBF184-74A3-4105-9AD9-4ED23DB30A37}"/>
              </a:ext>
            </a:extLst>
          </p:cNvPr>
          <p:cNvSpPr/>
          <p:nvPr/>
        </p:nvSpPr>
        <p:spPr>
          <a:xfrm>
            <a:off x="-3809" y="10036899"/>
            <a:ext cx="7560309" cy="691515"/>
          </a:xfrm>
          <a:custGeom>
            <a:avLst/>
            <a:gdLst/>
            <a:ahLst/>
            <a:cxnLst/>
            <a:rect l="l" t="t" r="r" b="b"/>
            <a:pathLst>
              <a:path w="7560309" h="691515">
                <a:moveTo>
                  <a:pt x="7560056" y="0"/>
                </a:moveTo>
                <a:lnTo>
                  <a:pt x="0" y="0"/>
                </a:lnTo>
                <a:lnTo>
                  <a:pt x="0" y="690892"/>
                </a:lnTo>
                <a:lnTo>
                  <a:pt x="7560056" y="690892"/>
                </a:lnTo>
                <a:lnTo>
                  <a:pt x="7560056" y="0"/>
                </a:lnTo>
                <a:close/>
              </a:path>
            </a:pathLst>
          </a:custGeom>
          <a:solidFill>
            <a:srgbClr val="D0A173"/>
          </a:solidFill>
        </p:spPr>
        <p:txBody>
          <a:bodyPr wrap="square" lIns="0" tIns="0" rIns="0" bIns="0" rtlCol="0"/>
          <a:lstStyle/>
          <a:p>
            <a:endParaRPr dirty="0"/>
          </a:p>
        </p:txBody>
      </p:sp>
      <p:sp>
        <p:nvSpPr>
          <p:cNvPr id="14" name="Footer Placeholder 10">
            <a:extLst>
              <a:ext uri="{FF2B5EF4-FFF2-40B4-BE49-F238E27FC236}">
                <a16:creationId xmlns:a16="http://schemas.microsoft.com/office/drawing/2014/main" id="{1BA1BB09-A8C3-4FF1-9215-40F1305B9E1C}"/>
              </a:ext>
            </a:extLst>
          </p:cNvPr>
          <p:cNvSpPr>
            <a:spLocks noGrp="1"/>
          </p:cNvSpPr>
          <p:nvPr>
            <p:ph type="ftr" sz="quarter" idx="5"/>
          </p:nvPr>
        </p:nvSpPr>
        <p:spPr>
          <a:xfrm>
            <a:off x="291343" y="10299700"/>
            <a:ext cx="7103097" cy="215444"/>
          </a:xfrm>
        </p:spPr>
        <p:txBody>
          <a:bodyPr/>
          <a:lstStyle/>
          <a:p>
            <a:r>
              <a:rPr lang="en-US" sz="1400" dirty="0">
                <a:solidFill>
                  <a:schemeClr val="tx1"/>
                </a:solidFill>
              </a:rPr>
              <a:t>Copyright 2004-2022 BananaIP Counsels | All Rights Reserved</a:t>
            </a:r>
          </a:p>
        </p:txBody>
      </p:sp>
      <p:sp>
        <p:nvSpPr>
          <p:cNvPr id="15" name="TextBox 14">
            <a:extLst>
              <a:ext uri="{FF2B5EF4-FFF2-40B4-BE49-F238E27FC236}">
                <a16:creationId xmlns:a16="http://schemas.microsoft.com/office/drawing/2014/main" id="{B045BC21-EC9D-45C7-B555-5AE24C2574E8}"/>
              </a:ext>
            </a:extLst>
          </p:cNvPr>
          <p:cNvSpPr txBox="1"/>
          <p:nvPr/>
        </p:nvSpPr>
        <p:spPr>
          <a:xfrm>
            <a:off x="345160" y="2070100"/>
            <a:ext cx="6709690" cy="3693319"/>
          </a:xfrm>
          <a:prstGeom prst="rect">
            <a:avLst/>
          </a:prstGeom>
          <a:noFill/>
        </p:spPr>
        <p:txBody>
          <a:bodyPr wrap="square" rtlCol="0">
            <a:spAutoFit/>
          </a:bodyPr>
          <a:lstStyle/>
          <a:p>
            <a:pPr algn="just"/>
            <a:r>
              <a:rPr lang="en-US" dirty="0"/>
              <a:t>There has been a steady increase in the number of geographical indications applications filed over the years. In 2021, around 76 applications were filed, as opposed to 51 and 41 applications in 2020 and 2019, respectively. There was an increase of 49.01% in the number of applications filed in 2021, when compared to numbers in 2020.</a:t>
            </a:r>
          </a:p>
          <a:p>
            <a:pPr algn="just"/>
            <a:endParaRPr lang="en-US" dirty="0"/>
          </a:p>
          <a:p>
            <a:pPr algn="just"/>
            <a:r>
              <a:rPr lang="en-IN" sz="1800" dirty="0">
                <a:effectLst/>
                <a:ea typeface="Times New Roman" panose="02020603050405020304" pitchFamily="18" charset="0"/>
                <a:cs typeface="Times New Roman" panose="02020603050405020304" pitchFamily="18" charset="0"/>
              </a:rPr>
              <a:t>2021 witnessed a significant increase of about 560% in the geographical indication registrations as compared to 2020. While in 2019 and 2020, 22 and 5 geographical indications were registered, and 33 in 2021. Some notable registrations of 2021 include Tamenglong Orange, Mizo Ginger, Goan Khaje, Myndoli Banana, Lahaul Socks and Gloves, and Manjusha Art.</a:t>
            </a:r>
            <a:endParaRPr lang="en-IN" sz="1800" dirty="0">
              <a:effectLst/>
              <a:ea typeface="Calibri" panose="020F0502020204030204" pitchFamily="34" charset="0"/>
              <a:cs typeface="Times New Roman" panose="02020603050405020304" pitchFamily="18" charset="0"/>
            </a:endParaRPr>
          </a:p>
        </p:txBody>
      </p:sp>
      <p:graphicFrame>
        <p:nvGraphicFramePr>
          <p:cNvPr id="16" name="object 12">
            <a:extLst>
              <a:ext uri="{FF2B5EF4-FFF2-40B4-BE49-F238E27FC236}">
                <a16:creationId xmlns:a16="http://schemas.microsoft.com/office/drawing/2014/main" id="{C35E4B8E-D079-43E2-909B-7521CF67619B}"/>
              </a:ext>
            </a:extLst>
          </p:cNvPr>
          <p:cNvGraphicFramePr>
            <a:graphicFrameLocks noGrp="1"/>
          </p:cNvGraphicFramePr>
          <p:nvPr>
            <p:extLst>
              <p:ext uri="{D42A27DB-BD31-4B8C-83A1-F6EECF244321}">
                <p14:modId xmlns:p14="http://schemas.microsoft.com/office/powerpoint/2010/main" val="3385800470"/>
              </p:ext>
            </p:extLst>
          </p:nvPr>
        </p:nvGraphicFramePr>
        <p:xfrm>
          <a:off x="345160" y="6203898"/>
          <a:ext cx="6709690" cy="1780210"/>
        </p:xfrm>
        <a:graphic>
          <a:graphicData uri="http://schemas.openxmlformats.org/drawingml/2006/table">
            <a:tbl>
              <a:tblPr firstRow="1" bandRow="1">
                <a:tableStyleId>{616DA210-FB5B-4158-B5E0-FEB733F419BA}</a:tableStyleId>
              </a:tblPr>
              <a:tblGrid>
                <a:gridCol w="4091323">
                  <a:extLst>
                    <a:ext uri="{9D8B030D-6E8A-4147-A177-3AD203B41FA5}">
                      <a16:colId xmlns:a16="http://schemas.microsoft.com/office/drawing/2014/main" val="20000"/>
                    </a:ext>
                  </a:extLst>
                </a:gridCol>
                <a:gridCol w="935131">
                  <a:extLst>
                    <a:ext uri="{9D8B030D-6E8A-4147-A177-3AD203B41FA5}">
                      <a16:colId xmlns:a16="http://schemas.microsoft.com/office/drawing/2014/main" val="20001"/>
                    </a:ext>
                  </a:extLst>
                </a:gridCol>
                <a:gridCol w="841618">
                  <a:extLst>
                    <a:ext uri="{9D8B030D-6E8A-4147-A177-3AD203B41FA5}">
                      <a16:colId xmlns:a16="http://schemas.microsoft.com/office/drawing/2014/main" val="20002"/>
                    </a:ext>
                  </a:extLst>
                </a:gridCol>
                <a:gridCol w="841618">
                  <a:extLst>
                    <a:ext uri="{9D8B030D-6E8A-4147-A177-3AD203B41FA5}">
                      <a16:colId xmlns:a16="http://schemas.microsoft.com/office/drawing/2014/main" val="20003"/>
                    </a:ext>
                  </a:extLst>
                </a:gridCol>
              </a:tblGrid>
              <a:tr h="590602">
                <a:tc>
                  <a:txBody>
                    <a:bodyPr/>
                    <a:lstStyle/>
                    <a:p>
                      <a:pPr marL="79375">
                        <a:lnSpc>
                          <a:spcPct val="100000"/>
                        </a:lnSpc>
                        <a:spcBef>
                          <a:spcPts val="95"/>
                        </a:spcBef>
                      </a:pPr>
                      <a:r>
                        <a:rPr sz="1500" spc="5" dirty="0"/>
                        <a:t>Particulars</a:t>
                      </a:r>
                      <a:endParaRPr sz="1500" dirty="0">
                        <a:latin typeface="Tinos"/>
                        <a:cs typeface="Tinos"/>
                      </a:endParaRPr>
                    </a:p>
                  </a:txBody>
                  <a:tcPr>
                    <a:solidFill>
                      <a:schemeClr val="bg1">
                        <a:lumMod val="85000"/>
                      </a:schemeClr>
                    </a:solidFill>
                  </a:tcPr>
                </a:tc>
                <a:tc>
                  <a:txBody>
                    <a:bodyPr/>
                    <a:lstStyle/>
                    <a:p>
                      <a:pPr marL="77470" algn="ctr">
                        <a:lnSpc>
                          <a:spcPct val="100000"/>
                        </a:lnSpc>
                        <a:spcBef>
                          <a:spcPts val="95"/>
                        </a:spcBef>
                      </a:pPr>
                      <a:r>
                        <a:rPr sz="1500" spc="-5" dirty="0"/>
                        <a:t>201</a:t>
                      </a:r>
                      <a:r>
                        <a:rPr sz="1500" dirty="0"/>
                        <a:t>9</a:t>
                      </a:r>
                      <a:endParaRPr sz="1500" dirty="0">
                        <a:latin typeface="Tinos"/>
                        <a:cs typeface="Tinos"/>
                      </a:endParaRPr>
                    </a:p>
                  </a:txBody>
                  <a:tcPr>
                    <a:solidFill>
                      <a:schemeClr val="bg1">
                        <a:lumMod val="85000"/>
                      </a:schemeClr>
                    </a:solidFill>
                  </a:tcPr>
                </a:tc>
                <a:tc>
                  <a:txBody>
                    <a:bodyPr/>
                    <a:lstStyle/>
                    <a:p>
                      <a:pPr marL="79375" algn="ctr">
                        <a:lnSpc>
                          <a:spcPct val="100000"/>
                        </a:lnSpc>
                        <a:spcBef>
                          <a:spcPts val="95"/>
                        </a:spcBef>
                      </a:pPr>
                      <a:r>
                        <a:rPr sz="1500" spc="-5" dirty="0"/>
                        <a:t>2020</a:t>
                      </a:r>
                      <a:endParaRPr sz="1500" dirty="0">
                        <a:latin typeface="Tinos"/>
                        <a:cs typeface="Tinos"/>
                      </a:endParaRPr>
                    </a:p>
                  </a:txBody>
                  <a:tcPr>
                    <a:solidFill>
                      <a:schemeClr val="bg1">
                        <a:lumMod val="85000"/>
                      </a:schemeClr>
                    </a:solidFill>
                  </a:tcPr>
                </a:tc>
                <a:tc>
                  <a:txBody>
                    <a:bodyPr/>
                    <a:lstStyle/>
                    <a:p>
                      <a:pPr marL="79375" algn="ctr">
                        <a:lnSpc>
                          <a:spcPct val="100000"/>
                        </a:lnSpc>
                        <a:spcBef>
                          <a:spcPts val="95"/>
                        </a:spcBef>
                      </a:pPr>
                      <a:r>
                        <a:rPr sz="1500" spc="-5" dirty="0"/>
                        <a:t>2021</a:t>
                      </a:r>
                      <a:endParaRPr sz="1500" dirty="0">
                        <a:latin typeface="Tinos"/>
                        <a:cs typeface="Tinos"/>
                      </a:endParaRPr>
                    </a:p>
                  </a:txBody>
                  <a:tcPr>
                    <a:solidFill>
                      <a:schemeClr val="bg1">
                        <a:lumMod val="85000"/>
                      </a:schemeClr>
                    </a:solidFill>
                  </a:tcPr>
                </a:tc>
                <a:extLst>
                  <a:ext uri="{0D108BD9-81ED-4DB2-BD59-A6C34878D82A}">
                    <a16:rowId xmlns:a16="http://schemas.microsoft.com/office/drawing/2014/main" val="10000"/>
                  </a:ext>
                </a:extLst>
              </a:tr>
              <a:tr h="592939">
                <a:tc>
                  <a:txBody>
                    <a:bodyPr/>
                    <a:lstStyle/>
                    <a:p>
                      <a:pPr marL="79375">
                        <a:lnSpc>
                          <a:spcPct val="100000"/>
                        </a:lnSpc>
                        <a:spcBef>
                          <a:spcPts val="105"/>
                        </a:spcBef>
                      </a:pPr>
                      <a:r>
                        <a:rPr sz="1500" spc="65" dirty="0"/>
                        <a:t>No. </a:t>
                      </a:r>
                      <a:r>
                        <a:rPr sz="1500" spc="30" dirty="0"/>
                        <a:t>of </a:t>
                      </a:r>
                      <a:r>
                        <a:rPr sz="1500" spc="55" dirty="0"/>
                        <a:t>Applications</a:t>
                      </a:r>
                      <a:r>
                        <a:rPr sz="1500" spc="-125" dirty="0"/>
                        <a:t> </a:t>
                      </a:r>
                      <a:r>
                        <a:rPr sz="1500" spc="45" dirty="0"/>
                        <a:t>Filed</a:t>
                      </a:r>
                      <a:endParaRPr sz="1500" dirty="0">
                        <a:latin typeface="Times New Roman"/>
                        <a:cs typeface="Times New Roman"/>
                      </a:endParaRPr>
                    </a:p>
                  </a:txBody>
                  <a:tcPr>
                    <a:solidFill>
                      <a:schemeClr val="bg1"/>
                    </a:solidFill>
                  </a:tcPr>
                </a:tc>
                <a:tc>
                  <a:txBody>
                    <a:bodyPr/>
                    <a:lstStyle/>
                    <a:p>
                      <a:pPr marL="77470" algn="ctr">
                        <a:lnSpc>
                          <a:spcPct val="100000"/>
                        </a:lnSpc>
                        <a:spcBef>
                          <a:spcPts val="105"/>
                        </a:spcBef>
                      </a:pPr>
                      <a:r>
                        <a:rPr sz="1500" spc="-5" dirty="0"/>
                        <a:t>41</a:t>
                      </a:r>
                      <a:endParaRPr sz="1500" dirty="0">
                        <a:latin typeface="Times New Roman"/>
                        <a:cs typeface="Times New Roman"/>
                      </a:endParaRPr>
                    </a:p>
                  </a:txBody>
                  <a:tcPr>
                    <a:solidFill>
                      <a:schemeClr val="bg1"/>
                    </a:solidFill>
                  </a:tcPr>
                </a:tc>
                <a:tc>
                  <a:txBody>
                    <a:bodyPr/>
                    <a:lstStyle/>
                    <a:p>
                      <a:pPr marL="79375" algn="ctr">
                        <a:lnSpc>
                          <a:spcPct val="100000"/>
                        </a:lnSpc>
                        <a:spcBef>
                          <a:spcPts val="105"/>
                        </a:spcBef>
                      </a:pPr>
                      <a:r>
                        <a:rPr sz="1500" spc="-5" dirty="0"/>
                        <a:t>51</a:t>
                      </a:r>
                      <a:endParaRPr sz="1500" dirty="0">
                        <a:latin typeface="Times New Roman"/>
                        <a:cs typeface="Times New Roman"/>
                      </a:endParaRPr>
                    </a:p>
                  </a:txBody>
                  <a:tcPr>
                    <a:solidFill>
                      <a:schemeClr val="bg1"/>
                    </a:solidFill>
                  </a:tcPr>
                </a:tc>
                <a:tc>
                  <a:txBody>
                    <a:bodyPr/>
                    <a:lstStyle/>
                    <a:p>
                      <a:pPr marL="79375" algn="ctr">
                        <a:lnSpc>
                          <a:spcPct val="100000"/>
                        </a:lnSpc>
                        <a:spcBef>
                          <a:spcPts val="105"/>
                        </a:spcBef>
                      </a:pPr>
                      <a:r>
                        <a:rPr sz="1500" spc="-5" dirty="0"/>
                        <a:t>76</a:t>
                      </a:r>
                      <a:endParaRPr sz="1500" dirty="0">
                        <a:latin typeface="Times New Roman"/>
                        <a:cs typeface="Times New Roman"/>
                      </a:endParaRPr>
                    </a:p>
                  </a:txBody>
                  <a:tcPr>
                    <a:solidFill>
                      <a:schemeClr val="bg1"/>
                    </a:solidFill>
                  </a:tcPr>
                </a:tc>
                <a:extLst>
                  <a:ext uri="{0D108BD9-81ED-4DB2-BD59-A6C34878D82A}">
                    <a16:rowId xmlns:a16="http://schemas.microsoft.com/office/drawing/2014/main" val="10001"/>
                  </a:ext>
                </a:extLst>
              </a:tr>
              <a:tr h="596669">
                <a:tc>
                  <a:txBody>
                    <a:bodyPr/>
                    <a:lstStyle/>
                    <a:p>
                      <a:pPr marL="79375">
                        <a:lnSpc>
                          <a:spcPct val="100000"/>
                        </a:lnSpc>
                        <a:spcBef>
                          <a:spcPts val="105"/>
                        </a:spcBef>
                      </a:pPr>
                      <a:r>
                        <a:rPr sz="1500" spc="65" dirty="0"/>
                        <a:t>No. </a:t>
                      </a:r>
                      <a:r>
                        <a:rPr sz="1500" spc="30" dirty="0"/>
                        <a:t>of </a:t>
                      </a:r>
                      <a:r>
                        <a:rPr sz="1500" spc="60" dirty="0"/>
                        <a:t>Geographical </a:t>
                      </a:r>
                      <a:r>
                        <a:rPr sz="1500" spc="55" dirty="0"/>
                        <a:t>Indications</a:t>
                      </a:r>
                      <a:r>
                        <a:rPr sz="1500" spc="-200" dirty="0"/>
                        <a:t> </a:t>
                      </a:r>
                      <a:r>
                        <a:rPr sz="1500" spc="55" dirty="0"/>
                        <a:t>Registered</a:t>
                      </a:r>
                      <a:endParaRPr sz="1500" dirty="0">
                        <a:latin typeface="Times New Roman"/>
                        <a:cs typeface="Times New Roman"/>
                      </a:endParaRPr>
                    </a:p>
                  </a:txBody>
                  <a:tcPr>
                    <a:solidFill>
                      <a:schemeClr val="bg1"/>
                    </a:solidFill>
                  </a:tcPr>
                </a:tc>
                <a:tc>
                  <a:txBody>
                    <a:bodyPr/>
                    <a:lstStyle/>
                    <a:p>
                      <a:pPr marL="77470" algn="ctr">
                        <a:lnSpc>
                          <a:spcPct val="100000"/>
                        </a:lnSpc>
                        <a:spcBef>
                          <a:spcPts val="105"/>
                        </a:spcBef>
                      </a:pPr>
                      <a:r>
                        <a:rPr sz="1500" spc="-5" dirty="0"/>
                        <a:t>22</a:t>
                      </a:r>
                      <a:endParaRPr sz="1500" dirty="0">
                        <a:latin typeface="Times New Roman"/>
                        <a:cs typeface="Times New Roman"/>
                      </a:endParaRPr>
                    </a:p>
                  </a:txBody>
                  <a:tcPr>
                    <a:solidFill>
                      <a:schemeClr val="bg1"/>
                    </a:solidFill>
                  </a:tcPr>
                </a:tc>
                <a:tc>
                  <a:txBody>
                    <a:bodyPr/>
                    <a:lstStyle/>
                    <a:p>
                      <a:pPr marL="79375" algn="ctr">
                        <a:lnSpc>
                          <a:spcPct val="100000"/>
                        </a:lnSpc>
                        <a:spcBef>
                          <a:spcPts val="105"/>
                        </a:spcBef>
                      </a:pPr>
                      <a:r>
                        <a:rPr sz="1500" dirty="0"/>
                        <a:t>5</a:t>
                      </a:r>
                      <a:endParaRPr sz="1500" dirty="0">
                        <a:latin typeface="Times New Roman"/>
                        <a:cs typeface="Times New Roman"/>
                      </a:endParaRPr>
                    </a:p>
                  </a:txBody>
                  <a:tcPr>
                    <a:solidFill>
                      <a:schemeClr val="bg1"/>
                    </a:solidFill>
                  </a:tcPr>
                </a:tc>
                <a:tc>
                  <a:txBody>
                    <a:bodyPr/>
                    <a:lstStyle/>
                    <a:p>
                      <a:pPr marL="79375" algn="ctr">
                        <a:lnSpc>
                          <a:spcPct val="100000"/>
                        </a:lnSpc>
                        <a:spcBef>
                          <a:spcPts val="105"/>
                        </a:spcBef>
                      </a:pPr>
                      <a:r>
                        <a:rPr sz="1500" spc="-5" dirty="0"/>
                        <a:t>33</a:t>
                      </a:r>
                      <a:endParaRPr sz="1500" dirty="0">
                        <a:latin typeface="Times New Roman"/>
                        <a:cs typeface="Times New Roman"/>
                      </a:endParaRPr>
                    </a:p>
                  </a:txBody>
                  <a:tcPr>
                    <a:solidFill>
                      <a:schemeClr val="bg1"/>
                    </a:solidFill>
                  </a:tcPr>
                </a:tc>
                <a:extLst>
                  <a:ext uri="{0D108BD9-81ED-4DB2-BD59-A6C34878D82A}">
                    <a16:rowId xmlns:a16="http://schemas.microsoft.com/office/drawing/2014/main" val="10002"/>
                  </a:ext>
                </a:extLst>
              </a:tr>
            </a:tbl>
          </a:graphicData>
        </a:graphic>
      </p:graphicFrame>
      <p:sp>
        <p:nvSpPr>
          <p:cNvPr id="17" name="TextBox 16">
            <a:extLst>
              <a:ext uri="{FF2B5EF4-FFF2-40B4-BE49-F238E27FC236}">
                <a16:creationId xmlns:a16="http://schemas.microsoft.com/office/drawing/2014/main" id="{582D3656-D973-41E4-BC23-B335397F0255}"/>
              </a:ext>
            </a:extLst>
          </p:cNvPr>
          <p:cNvSpPr txBox="1"/>
          <p:nvPr/>
        </p:nvSpPr>
        <p:spPr>
          <a:xfrm>
            <a:off x="239115" y="10223500"/>
            <a:ext cx="719735" cy="369332"/>
          </a:xfrm>
          <a:prstGeom prst="rect">
            <a:avLst/>
          </a:prstGeom>
          <a:noFill/>
        </p:spPr>
        <p:txBody>
          <a:bodyPr wrap="square" rtlCol="0">
            <a:spAutoFit/>
          </a:bodyPr>
          <a:lstStyle/>
          <a:p>
            <a:r>
              <a:rPr lang="en-US" dirty="0">
                <a:solidFill>
                  <a:schemeClr val="bg1"/>
                </a:solidFill>
                <a:latin typeface="Arial Black" panose="020B0A04020102020204" pitchFamily="34" charset="0"/>
              </a:rPr>
              <a:t>9</a:t>
            </a:r>
            <a:endParaRPr lang="en-IN" dirty="0">
              <a:solidFill>
                <a:schemeClr val="bg1"/>
              </a:solidFill>
              <a:latin typeface="Arial Black" panose="020B0A04020102020204" pitchFamily="34" charset="0"/>
            </a:endParaRPr>
          </a:p>
        </p:txBody>
      </p:sp>
    </p:spTree>
    <p:extLst>
      <p:ext uri="{BB962C8B-B14F-4D97-AF65-F5344CB8AC3E}">
        <p14:creationId xmlns:p14="http://schemas.microsoft.com/office/powerpoint/2010/main" val="26025418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A941F796-7DAB-402E-8DAE-522F0B0BC9CD}"/>
              </a:ext>
            </a:extLst>
          </p:cNvPr>
          <p:cNvSpPr/>
          <p:nvPr/>
        </p:nvSpPr>
        <p:spPr>
          <a:xfrm>
            <a:off x="0" y="0"/>
            <a:ext cx="7556500" cy="19939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grpSp>
        <p:nvGrpSpPr>
          <p:cNvPr id="6" name="object 5" descr="BananaIP Header Logo">
            <a:extLst>
              <a:ext uri="{FF2B5EF4-FFF2-40B4-BE49-F238E27FC236}">
                <a16:creationId xmlns:a16="http://schemas.microsoft.com/office/drawing/2014/main" id="{EB6FEF64-5836-4211-A23B-1E6519ACD1B2}"/>
              </a:ext>
            </a:extLst>
          </p:cNvPr>
          <p:cNvGrpSpPr/>
          <p:nvPr/>
        </p:nvGrpSpPr>
        <p:grpSpPr>
          <a:xfrm>
            <a:off x="86715" y="310743"/>
            <a:ext cx="7361555" cy="421640"/>
            <a:chOff x="86715" y="310743"/>
            <a:chExt cx="7361555" cy="421640"/>
          </a:xfrm>
        </p:grpSpPr>
        <p:sp>
          <p:nvSpPr>
            <p:cNvPr id="8" name="object 6">
              <a:extLst>
                <a:ext uri="{FF2B5EF4-FFF2-40B4-BE49-F238E27FC236}">
                  <a16:creationId xmlns:a16="http://schemas.microsoft.com/office/drawing/2014/main" id="{7BCA15E8-99F7-4D5C-B9AA-BAB867F84FE3}"/>
                </a:ext>
              </a:extLst>
            </p:cNvPr>
            <p:cNvSpPr/>
            <p:nvPr/>
          </p:nvSpPr>
          <p:spPr>
            <a:xfrm>
              <a:off x="1773262" y="521512"/>
              <a:ext cx="5674995" cy="0"/>
            </a:xfrm>
            <a:custGeom>
              <a:avLst/>
              <a:gdLst/>
              <a:ahLst/>
              <a:cxnLst/>
              <a:rect l="l" t="t" r="r" b="b"/>
              <a:pathLst>
                <a:path w="5674995">
                  <a:moveTo>
                    <a:pt x="5674436" y="0"/>
                  </a:moveTo>
                  <a:lnTo>
                    <a:pt x="0" y="0"/>
                  </a:lnTo>
                </a:path>
              </a:pathLst>
            </a:custGeom>
            <a:solidFill>
              <a:srgbClr val="D0A173"/>
            </a:solidFill>
          </p:spPr>
          <p:txBody>
            <a:bodyPr wrap="square" lIns="0" tIns="0" rIns="0" bIns="0" rtlCol="0"/>
            <a:lstStyle/>
            <a:p>
              <a:endParaRPr dirty="0"/>
            </a:p>
          </p:txBody>
        </p:sp>
        <p:sp>
          <p:nvSpPr>
            <p:cNvPr id="9" name="object 7">
              <a:extLst>
                <a:ext uri="{FF2B5EF4-FFF2-40B4-BE49-F238E27FC236}">
                  <a16:creationId xmlns:a16="http://schemas.microsoft.com/office/drawing/2014/main" id="{1F000E7B-7853-42B0-9465-13437731CEE8}"/>
                </a:ext>
              </a:extLst>
            </p:cNvPr>
            <p:cNvSpPr/>
            <p:nvPr/>
          </p:nvSpPr>
          <p:spPr>
            <a:xfrm>
              <a:off x="1773262" y="521512"/>
              <a:ext cx="5674995" cy="0"/>
            </a:xfrm>
            <a:custGeom>
              <a:avLst/>
              <a:gdLst/>
              <a:ahLst/>
              <a:cxnLst/>
              <a:rect l="l" t="t" r="r" b="b"/>
              <a:pathLst>
                <a:path w="5674995">
                  <a:moveTo>
                    <a:pt x="0" y="0"/>
                  </a:moveTo>
                  <a:lnTo>
                    <a:pt x="5674423" y="0"/>
                  </a:lnTo>
                </a:path>
              </a:pathLst>
            </a:custGeom>
            <a:ln w="38100">
              <a:solidFill>
                <a:srgbClr val="D0A273"/>
              </a:solidFill>
            </a:ln>
          </p:spPr>
          <p:txBody>
            <a:bodyPr wrap="square" lIns="0" tIns="0" rIns="0" bIns="0" rtlCol="0"/>
            <a:lstStyle/>
            <a:p>
              <a:endParaRPr dirty="0"/>
            </a:p>
          </p:txBody>
        </p:sp>
        <p:sp>
          <p:nvSpPr>
            <p:cNvPr id="10" name="object 8">
              <a:extLst>
                <a:ext uri="{FF2B5EF4-FFF2-40B4-BE49-F238E27FC236}">
                  <a16:creationId xmlns:a16="http://schemas.microsoft.com/office/drawing/2014/main" id="{5741BA38-F3AE-4E09-B51D-B66B21F19949}"/>
                </a:ext>
              </a:extLst>
            </p:cNvPr>
            <p:cNvSpPr/>
            <p:nvPr/>
          </p:nvSpPr>
          <p:spPr>
            <a:xfrm>
              <a:off x="86719" y="521512"/>
              <a:ext cx="516890" cy="0"/>
            </a:xfrm>
            <a:custGeom>
              <a:avLst/>
              <a:gdLst/>
              <a:ahLst/>
              <a:cxnLst/>
              <a:rect l="l" t="t" r="r" b="b"/>
              <a:pathLst>
                <a:path w="516890">
                  <a:moveTo>
                    <a:pt x="516534" y="0"/>
                  </a:moveTo>
                  <a:lnTo>
                    <a:pt x="0" y="0"/>
                  </a:lnTo>
                </a:path>
              </a:pathLst>
            </a:custGeom>
            <a:solidFill>
              <a:srgbClr val="D0A173"/>
            </a:solidFill>
          </p:spPr>
          <p:txBody>
            <a:bodyPr wrap="square" lIns="0" tIns="0" rIns="0" bIns="0" rtlCol="0"/>
            <a:lstStyle/>
            <a:p>
              <a:endParaRPr dirty="0"/>
            </a:p>
          </p:txBody>
        </p:sp>
        <p:sp>
          <p:nvSpPr>
            <p:cNvPr id="11" name="object 9">
              <a:extLst>
                <a:ext uri="{FF2B5EF4-FFF2-40B4-BE49-F238E27FC236}">
                  <a16:creationId xmlns:a16="http://schemas.microsoft.com/office/drawing/2014/main" id="{A21F4CF2-443D-4F33-9DC6-179D78D980A1}"/>
                </a:ext>
              </a:extLst>
            </p:cNvPr>
            <p:cNvSpPr/>
            <p:nvPr/>
          </p:nvSpPr>
          <p:spPr>
            <a:xfrm>
              <a:off x="86715" y="521512"/>
              <a:ext cx="516890" cy="0"/>
            </a:xfrm>
            <a:custGeom>
              <a:avLst/>
              <a:gdLst/>
              <a:ahLst/>
              <a:cxnLst/>
              <a:rect l="l" t="t" r="r" b="b"/>
              <a:pathLst>
                <a:path w="516890">
                  <a:moveTo>
                    <a:pt x="0" y="0"/>
                  </a:moveTo>
                  <a:lnTo>
                    <a:pt x="516534" y="0"/>
                  </a:lnTo>
                </a:path>
              </a:pathLst>
            </a:custGeom>
            <a:ln w="38100">
              <a:solidFill>
                <a:srgbClr val="D0A273"/>
              </a:solidFill>
            </a:ln>
          </p:spPr>
          <p:txBody>
            <a:bodyPr wrap="square" lIns="0" tIns="0" rIns="0" bIns="0" rtlCol="0"/>
            <a:lstStyle/>
            <a:p>
              <a:endParaRPr dirty="0"/>
            </a:p>
          </p:txBody>
        </p:sp>
        <p:sp>
          <p:nvSpPr>
            <p:cNvPr id="12" name="object 10">
              <a:extLst>
                <a:ext uri="{FF2B5EF4-FFF2-40B4-BE49-F238E27FC236}">
                  <a16:creationId xmlns:a16="http://schemas.microsoft.com/office/drawing/2014/main" id="{B8183DE6-2C73-4748-8F51-2338DC3D4589}"/>
                </a:ext>
              </a:extLst>
            </p:cNvPr>
            <p:cNvSpPr/>
            <p:nvPr/>
          </p:nvSpPr>
          <p:spPr>
            <a:xfrm>
              <a:off x="619988" y="310743"/>
              <a:ext cx="1177251" cy="421538"/>
            </a:xfrm>
            <a:prstGeom prst="rect">
              <a:avLst/>
            </a:prstGeom>
            <a:blipFill>
              <a:blip r:embed="rId3" cstate="print"/>
              <a:stretch>
                <a:fillRect/>
              </a:stretch>
            </a:blipFill>
          </p:spPr>
          <p:txBody>
            <a:bodyPr wrap="square" lIns="0" tIns="0" rIns="0" bIns="0" rtlCol="0"/>
            <a:lstStyle/>
            <a:p>
              <a:endParaRPr dirty="0"/>
            </a:p>
          </p:txBody>
        </p:sp>
      </p:grpSp>
      <p:sp>
        <p:nvSpPr>
          <p:cNvPr id="3" name="Rectangle: Rounded Corners 2">
            <a:extLst>
              <a:ext uri="{FF2B5EF4-FFF2-40B4-BE49-F238E27FC236}">
                <a16:creationId xmlns:a16="http://schemas.microsoft.com/office/drawing/2014/main" id="{FB059706-939C-4943-BD39-5E8537B8BCDF}"/>
              </a:ext>
            </a:extLst>
          </p:cNvPr>
          <p:cNvSpPr/>
          <p:nvPr/>
        </p:nvSpPr>
        <p:spPr>
          <a:xfrm>
            <a:off x="345160" y="1308112"/>
            <a:ext cx="5674994" cy="533394"/>
          </a:xfrm>
          <a:prstGeom prst="roundRect">
            <a:avLst/>
          </a:prstGeom>
          <a:solidFill>
            <a:srgbClr val="20202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a:solidFill>
                  <a:srgbClr val="D0A173"/>
                </a:solidFill>
                <a:latin typeface="+mj-lt"/>
              </a:rPr>
              <a:t>COMPREHENSIVE PATENT AND DESIGN STATISTICS </a:t>
            </a:r>
            <a:endParaRPr lang="en-IN" sz="2000" b="1" dirty="0">
              <a:solidFill>
                <a:srgbClr val="D0A173"/>
              </a:solidFill>
              <a:latin typeface="+mj-lt"/>
            </a:endParaRPr>
          </a:p>
        </p:txBody>
      </p:sp>
      <p:sp>
        <p:nvSpPr>
          <p:cNvPr id="13" name="object 4">
            <a:extLst>
              <a:ext uri="{FF2B5EF4-FFF2-40B4-BE49-F238E27FC236}">
                <a16:creationId xmlns:a16="http://schemas.microsoft.com/office/drawing/2014/main" id="{C0CBF184-74A3-4105-9AD9-4ED23DB30A37}"/>
              </a:ext>
            </a:extLst>
          </p:cNvPr>
          <p:cNvSpPr/>
          <p:nvPr/>
        </p:nvSpPr>
        <p:spPr>
          <a:xfrm>
            <a:off x="-3809" y="10036899"/>
            <a:ext cx="7560309" cy="691515"/>
          </a:xfrm>
          <a:custGeom>
            <a:avLst/>
            <a:gdLst/>
            <a:ahLst/>
            <a:cxnLst/>
            <a:rect l="l" t="t" r="r" b="b"/>
            <a:pathLst>
              <a:path w="7560309" h="691515">
                <a:moveTo>
                  <a:pt x="7560056" y="0"/>
                </a:moveTo>
                <a:lnTo>
                  <a:pt x="0" y="0"/>
                </a:lnTo>
                <a:lnTo>
                  <a:pt x="0" y="690892"/>
                </a:lnTo>
                <a:lnTo>
                  <a:pt x="7560056" y="690892"/>
                </a:lnTo>
                <a:lnTo>
                  <a:pt x="7560056" y="0"/>
                </a:lnTo>
                <a:close/>
              </a:path>
            </a:pathLst>
          </a:custGeom>
          <a:solidFill>
            <a:srgbClr val="D0A173"/>
          </a:solidFill>
        </p:spPr>
        <p:txBody>
          <a:bodyPr wrap="square" lIns="0" tIns="0" rIns="0" bIns="0" rtlCol="0"/>
          <a:lstStyle/>
          <a:p>
            <a:endParaRPr dirty="0"/>
          </a:p>
        </p:txBody>
      </p:sp>
      <p:sp>
        <p:nvSpPr>
          <p:cNvPr id="14" name="Footer Placeholder 10">
            <a:extLst>
              <a:ext uri="{FF2B5EF4-FFF2-40B4-BE49-F238E27FC236}">
                <a16:creationId xmlns:a16="http://schemas.microsoft.com/office/drawing/2014/main" id="{1BA1BB09-A8C3-4FF1-9215-40F1305B9E1C}"/>
              </a:ext>
            </a:extLst>
          </p:cNvPr>
          <p:cNvSpPr>
            <a:spLocks noGrp="1"/>
          </p:cNvSpPr>
          <p:nvPr>
            <p:ph type="ftr" sz="quarter" idx="5"/>
          </p:nvPr>
        </p:nvSpPr>
        <p:spPr>
          <a:xfrm>
            <a:off x="291343" y="10299700"/>
            <a:ext cx="7103097" cy="215444"/>
          </a:xfrm>
        </p:spPr>
        <p:txBody>
          <a:bodyPr/>
          <a:lstStyle/>
          <a:p>
            <a:r>
              <a:rPr lang="en-US" sz="1400" dirty="0">
                <a:solidFill>
                  <a:schemeClr val="tx1"/>
                </a:solidFill>
              </a:rPr>
              <a:t>Copyright 2004-2022 BananaIP Counsels | All Rights Reserved</a:t>
            </a:r>
          </a:p>
        </p:txBody>
      </p:sp>
      <p:sp>
        <p:nvSpPr>
          <p:cNvPr id="15" name="TextBox 14">
            <a:extLst>
              <a:ext uri="{FF2B5EF4-FFF2-40B4-BE49-F238E27FC236}">
                <a16:creationId xmlns:a16="http://schemas.microsoft.com/office/drawing/2014/main" id="{D943B82C-C862-4824-8DCC-097E2430D210}"/>
              </a:ext>
            </a:extLst>
          </p:cNvPr>
          <p:cNvSpPr txBox="1"/>
          <p:nvPr/>
        </p:nvSpPr>
        <p:spPr>
          <a:xfrm>
            <a:off x="345160" y="2070100"/>
            <a:ext cx="6709690" cy="2585323"/>
          </a:xfrm>
          <a:prstGeom prst="rect">
            <a:avLst/>
          </a:prstGeom>
          <a:noFill/>
        </p:spPr>
        <p:txBody>
          <a:bodyPr wrap="square" rtlCol="0">
            <a:spAutoFit/>
          </a:bodyPr>
          <a:lstStyle/>
          <a:p>
            <a:pPr algn="just"/>
            <a:r>
              <a:rPr lang="en-US" dirty="0"/>
              <a:t>Despite the pandemic, over 30,431 patents were issued by the Patent Office in 2021, as opposed to 26,309 patents in 2020. Likewise, over 52,379 patent applications were published in 2021, as opposed to 51,325 patent publications in 2020.</a:t>
            </a:r>
          </a:p>
          <a:p>
            <a:pPr algn="just"/>
            <a:endParaRPr lang="en-US" dirty="0"/>
          </a:p>
          <a:p>
            <a:pPr algn="just"/>
            <a:r>
              <a:rPr lang="en-US" dirty="0"/>
              <a:t>In 2021, a total of 5,599 applications were refused and 5,289 applications were abandoned due to failure to respond to the examination report. Whereas in 2020 the numbers were 4,955 and 16,557, respectively.</a:t>
            </a:r>
          </a:p>
        </p:txBody>
      </p:sp>
      <p:graphicFrame>
        <p:nvGraphicFramePr>
          <p:cNvPr id="16" name="object 13">
            <a:extLst>
              <a:ext uri="{FF2B5EF4-FFF2-40B4-BE49-F238E27FC236}">
                <a16:creationId xmlns:a16="http://schemas.microsoft.com/office/drawing/2014/main" id="{10C56C6C-1468-45D6-82EC-0855A3022D3F}"/>
              </a:ext>
            </a:extLst>
          </p:cNvPr>
          <p:cNvGraphicFramePr>
            <a:graphicFrameLocks noGrp="1"/>
          </p:cNvGraphicFramePr>
          <p:nvPr>
            <p:extLst>
              <p:ext uri="{D42A27DB-BD31-4B8C-83A1-F6EECF244321}">
                <p14:modId xmlns:p14="http://schemas.microsoft.com/office/powerpoint/2010/main" val="3360447507"/>
              </p:ext>
            </p:extLst>
          </p:nvPr>
        </p:nvGraphicFramePr>
        <p:xfrm>
          <a:off x="345160" y="4930924"/>
          <a:ext cx="6709690" cy="2872643"/>
        </p:xfrm>
        <a:graphic>
          <a:graphicData uri="http://schemas.openxmlformats.org/drawingml/2006/table">
            <a:tbl>
              <a:tblPr firstRow="1" bandRow="1">
                <a:tableStyleId>{2D5ABB26-0587-4C30-8999-92F81FD0307C}</a:tableStyleId>
              </a:tblPr>
              <a:tblGrid>
                <a:gridCol w="4718622">
                  <a:extLst>
                    <a:ext uri="{9D8B030D-6E8A-4147-A177-3AD203B41FA5}">
                      <a16:colId xmlns:a16="http://schemas.microsoft.com/office/drawing/2014/main" val="20000"/>
                    </a:ext>
                  </a:extLst>
                </a:gridCol>
                <a:gridCol w="1991068">
                  <a:extLst>
                    <a:ext uri="{9D8B030D-6E8A-4147-A177-3AD203B41FA5}">
                      <a16:colId xmlns:a16="http://schemas.microsoft.com/office/drawing/2014/main" val="20001"/>
                    </a:ext>
                  </a:extLst>
                </a:gridCol>
              </a:tblGrid>
              <a:tr h="791950">
                <a:tc>
                  <a:txBody>
                    <a:bodyPr/>
                    <a:lstStyle/>
                    <a:p>
                      <a:pPr>
                        <a:lnSpc>
                          <a:spcPct val="100000"/>
                        </a:lnSpc>
                      </a:pPr>
                      <a:endParaRPr sz="1500" b="1" spc="0" dirty="0"/>
                    </a:p>
                    <a:p>
                      <a:pPr marL="68580">
                        <a:lnSpc>
                          <a:spcPct val="100000"/>
                        </a:lnSpc>
                      </a:pPr>
                      <a:r>
                        <a:rPr sz="1500" b="1" spc="0" dirty="0"/>
                        <a:t>Particulars</a:t>
                      </a:r>
                      <a:endParaRPr sz="1500" b="1" spc="0" dirty="0">
                        <a:latin typeface="Poppins" panose="00000500000000000000" pitchFamily="2" charset="0"/>
                        <a:cs typeface="Poppins" panose="00000500000000000000" pitchFamily="2"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marL="68580" marR="59690" algn="ctr">
                        <a:lnSpc>
                          <a:spcPct val="129200"/>
                        </a:lnSpc>
                        <a:spcBef>
                          <a:spcPts val="960"/>
                        </a:spcBef>
                        <a:tabLst>
                          <a:tab pos="760095" algn="l"/>
                          <a:tab pos="1671320" algn="l"/>
                        </a:tabLst>
                      </a:pPr>
                      <a:r>
                        <a:rPr sz="1500" b="1" spc="0" dirty="0"/>
                        <a:t>Total</a:t>
                      </a:r>
                      <a:r>
                        <a:rPr lang="en-US" sz="1500" b="1" spc="0" dirty="0"/>
                        <a:t> </a:t>
                      </a:r>
                      <a:r>
                        <a:rPr sz="1500" b="1" spc="0" dirty="0"/>
                        <a:t>Number</a:t>
                      </a:r>
                      <a:r>
                        <a:rPr lang="en-US" sz="1500" b="1" spc="0" dirty="0"/>
                        <a:t> </a:t>
                      </a:r>
                      <a:r>
                        <a:rPr sz="1500" b="1" spc="0" dirty="0"/>
                        <a:t>of</a:t>
                      </a:r>
                      <a:r>
                        <a:rPr lang="en-US" sz="1500" b="1" spc="0" dirty="0"/>
                        <a:t> </a:t>
                      </a:r>
                      <a:r>
                        <a:rPr sz="1500" b="1" spc="0" dirty="0"/>
                        <a:t> Applications</a:t>
                      </a:r>
                      <a:endParaRPr sz="1500" b="1" spc="0" dirty="0">
                        <a:latin typeface="Poppins" panose="00000500000000000000" pitchFamily="2" charset="0"/>
                        <a:cs typeface="Poppins" panose="00000500000000000000" pitchFamily="2" charset="0"/>
                      </a:endParaRPr>
                    </a:p>
                  </a:txBody>
                  <a:tcPr marL="0" marR="0" marT="12192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10000"/>
                  </a:ext>
                </a:extLst>
              </a:tr>
              <a:tr h="381000">
                <a:tc>
                  <a:txBody>
                    <a:bodyPr/>
                    <a:lstStyle/>
                    <a:p>
                      <a:pPr marL="68580">
                        <a:lnSpc>
                          <a:spcPct val="100000"/>
                        </a:lnSpc>
                      </a:pPr>
                      <a:r>
                        <a:rPr sz="1500" spc="0" dirty="0"/>
                        <a:t>Total applications published</a:t>
                      </a:r>
                      <a:endParaRPr sz="1500" b="0" spc="0" dirty="0">
                        <a:latin typeface="Poppins" panose="00000500000000000000" pitchFamily="2" charset="0"/>
                        <a:cs typeface="Poppins" panose="00000500000000000000" pitchFamily="2" charset="0"/>
                      </a:endParaRPr>
                    </a:p>
                  </a:txBody>
                  <a:tcPr marL="0" marR="0" marT="127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68580" algn="ctr">
                        <a:lnSpc>
                          <a:spcPct val="100000"/>
                        </a:lnSpc>
                        <a:spcBef>
                          <a:spcPts val="95"/>
                        </a:spcBef>
                      </a:pPr>
                      <a:r>
                        <a:rPr sz="1500" spc="0" dirty="0"/>
                        <a:t>52</a:t>
                      </a:r>
                      <a:r>
                        <a:rPr lang="en-US" sz="1500" spc="0" dirty="0"/>
                        <a:t>,</a:t>
                      </a:r>
                      <a:r>
                        <a:rPr sz="1500" spc="0" dirty="0"/>
                        <a:t>379</a:t>
                      </a:r>
                      <a:endParaRPr sz="1500" b="0" spc="0" dirty="0">
                        <a:latin typeface="Poppins" panose="00000500000000000000" pitchFamily="2" charset="0"/>
                        <a:cs typeface="Poppins" panose="00000500000000000000" pitchFamily="2" charset="0"/>
                      </a:endParaRPr>
                    </a:p>
                  </a:txBody>
                  <a:tcPr marL="0" marR="0" marT="1206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1"/>
                  </a:ext>
                </a:extLst>
              </a:tr>
              <a:tr h="375415">
                <a:tc>
                  <a:txBody>
                    <a:bodyPr/>
                    <a:lstStyle/>
                    <a:p>
                      <a:pPr marL="68580">
                        <a:lnSpc>
                          <a:spcPct val="100000"/>
                        </a:lnSpc>
                        <a:spcBef>
                          <a:spcPts val="95"/>
                        </a:spcBef>
                      </a:pPr>
                      <a:r>
                        <a:rPr sz="1500" spc="0" dirty="0"/>
                        <a:t>Total Patents granted</a:t>
                      </a:r>
                      <a:endParaRPr sz="1500" b="0" spc="0" dirty="0">
                        <a:latin typeface="Poppins" panose="00000500000000000000" pitchFamily="2" charset="0"/>
                        <a:cs typeface="Poppins" panose="00000500000000000000" pitchFamily="2" charset="0"/>
                      </a:endParaRPr>
                    </a:p>
                  </a:txBody>
                  <a:tcPr marL="0" marR="0" marT="1206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68580" algn="ctr">
                        <a:lnSpc>
                          <a:spcPct val="100000"/>
                        </a:lnSpc>
                        <a:spcBef>
                          <a:spcPts val="95"/>
                        </a:spcBef>
                      </a:pPr>
                      <a:r>
                        <a:rPr sz="1500" spc="0" dirty="0"/>
                        <a:t>30</a:t>
                      </a:r>
                      <a:r>
                        <a:rPr lang="en-US" sz="1500" spc="0" dirty="0"/>
                        <a:t>,</a:t>
                      </a:r>
                      <a:r>
                        <a:rPr sz="1500" spc="0" dirty="0"/>
                        <a:t>431</a:t>
                      </a:r>
                      <a:endParaRPr sz="1500" b="0" spc="0" dirty="0">
                        <a:latin typeface="Poppins" panose="00000500000000000000" pitchFamily="2" charset="0"/>
                        <a:cs typeface="Poppins" panose="00000500000000000000" pitchFamily="2" charset="0"/>
                      </a:endParaRPr>
                    </a:p>
                  </a:txBody>
                  <a:tcPr marL="0" marR="0" marT="1206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2"/>
                  </a:ext>
                </a:extLst>
              </a:tr>
              <a:tr h="377130">
                <a:tc>
                  <a:txBody>
                    <a:bodyPr/>
                    <a:lstStyle/>
                    <a:p>
                      <a:pPr marL="68580">
                        <a:lnSpc>
                          <a:spcPct val="100000"/>
                        </a:lnSpc>
                        <a:spcBef>
                          <a:spcPts val="105"/>
                        </a:spcBef>
                      </a:pPr>
                      <a:r>
                        <a:rPr sz="1500" spc="0" dirty="0"/>
                        <a:t>Total applications examined</a:t>
                      </a:r>
                      <a:endParaRPr sz="1500" b="0" spc="0" dirty="0">
                        <a:latin typeface="Poppins" panose="00000500000000000000" pitchFamily="2" charset="0"/>
                        <a:cs typeface="Poppins" panose="00000500000000000000" pitchFamily="2" charset="0"/>
                      </a:endParaRPr>
                    </a:p>
                  </a:txBody>
                  <a:tcPr marL="0" marR="0" marT="1333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68580" algn="ctr">
                        <a:lnSpc>
                          <a:spcPct val="100000"/>
                        </a:lnSpc>
                        <a:spcBef>
                          <a:spcPts val="105"/>
                        </a:spcBef>
                      </a:pPr>
                      <a:r>
                        <a:rPr sz="1500" spc="0" dirty="0"/>
                        <a:t>67</a:t>
                      </a:r>
                      <a:r>
                        <a:rPr lang="en-US" sz="1500" spc="0" dirty="0"/>
                        <a:t>,</a:t>
                      </a:r>
                      <a:r>
                        <a:rPr sz="1500" spc="0" dirty="0"/>
                        <a:t>727</a:t>
                      </a:r>
                      <a:endParaRPr sz="1500" b="0" spc="0" dirty="0">
                        <a:latin typeface="Poppins" panose="00000500000000000000" pitchFamily="2" charset="0"/>
                        <a:cs typeface="Poppins" panose="00000500000000000000" pitchFamily="2" charset="0"/>
                      </a:endParaRPr>
                    </a:p>
                  </a:txBody>
                  <a:tcPr marL="0" marR="0" marT="1333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3"/>
                  </a:ext>
                </a:extLst>
              </a:tr>
              <a:tr h="377151">
                <a:tc>
                  <a:txBody>
                    <a:bodyPr/>
                    <a:lstStyle/>
                    <a:p>
                      <a:pPr marL="68580">
                        <a:lnSpc>
                          <a:spcPct val="100000"/>
                        </a:lnSpc>
                        <a:spcBef>
                          <a:spcPts val="95"/>
                        </a:spcBef>
                      </a:pPr>
                      <a:r>
                        <a:rPr sz="1500" spc="0" dirty="0"/>
                        <a:t>Total applications refused</a:t>
                      </a:r>
                      <a:endParaRPr sz="1500" b="0" spc="0" dirty="0">
                        <a:latin typeface="Poppins" panose="00000500000000000000" pitchFamily="2" charset="0"/>
                        <a:cs typeface="Poppins" panose="00000500000000000000" pitchFamily="2" charset="0"/>
                      </a:endParaRPr>
                    </a:p>
                  </a:txBody>
                  <a:tcPr marL="0" marR="0" marT="1206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68580" algn="ctr">
                        <a:lnSpc>
                          <a:spcPct val="100000"/>
                        </a:lnSpc>
                        <a:spcBef>
                          <a:spcPts val="95"/>
                        </a:spcBef>
                      </a:pPr>
                      <a:r>
                        <a:rPr sz="1500" spc="0" dirty="0"/>
                        <a:t>5</a:t>
                      </a:r>
                      <a:r>
                        <a:rPr lang="en-US" sz="1500" spc="0" dirty="0"/>
                        <a:t>,</a:t>
                      </a:r>
                      <a:r>
                        <a:rPr sz="1500" spc="0" dirty="0"/>
                        <a:t>599</a:t>
                      </a:r>
                      <a:endParaRPr sz="1500" b="0" spc="0" dirty="0">
                        <a:latin typeface="Poppins" panose="00000500000000000000" pitchFamily="2" charset="0"/>
                        <a:cs typeface="Poppins" panose="00000500000000000000" pitchFamily="2" charset="0"/>
                      </a:endParaRPr>
                    </a:p>
                  </a:txBody>
                  <a:tcPr marL="0" marR="0" marT="1206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4"/>
                  </a:ext>
                </a:extLst>
              </a:tr>
              <a:tr h="569997">
                <a:tc>
                  <a:txBody>
                    <a:bodyPr/>
                    <a:lstStyle/>
                    <a:p>
                      <a:pPr marL="68580">
                        <a:lnSpc>
                          <a:spcPct val="100000"/>
                        </a:lnSpc>
                        <a:spcBef>
                          <a:spcPts val="95"/>
                        </a:spcBef>
                      </a:pPr>
                      <a:r>
                        <a:rPr sz="1500" spc="0" dirty="0"/>
                        <a:t>Total applications abandoned due to failure to respond to</a:t>
                      </a:r>
                      <a:r>
                        <a:rPr lang="en-US" sz="1500" spc="0" dirty="0"/>
                        <a:t> </a:t>
                      </a:r>
                      <a:r>
                        <a:rPr sz="1500" spc="0" dirty="0"/>
                        <a:t>examination report</a:t>
                      </a:r>
                      <a:endParaRPr sz="1500" b="0" spc="0" dirty="0">
                        <a:latin typeface="Poppins" panose="00000500000000000000" pitchFamily="2" charset="0"/>
                        <a:cs typeface="Poppins" panose="00000500000000000000" pitchFamily="2" charset="0"/>
                      </a:endParaRPr>
                    </a:p>
                  </a:txBody>
                  <a:tcPr marL="0" marR="0" marT="1206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68580" algn="ctr">
                        <a:lnSpc>
                          <a:spcPct val="100000"/>
                        </a:lnSpc>
                        <a:spcBef>
                          <a:spcPts val="95"/>
                        </a:spcBef>
                      </a:pPr>
                      <a:r>
                        <a:rPr sz="1500" spc="0" dirty="0"/>
                        <a:t>5</a:t>
                      </a:r>
                      <a:r>
                        <a:rPr lang="en-US" sz="1500" spc="0" dirty="0"/>
                        <a:t>,</a:t>
                      </a:r>
                      <a:r>
                        <a:rPr sz="1500" spc="0" dirty="0"/>
                        <a:t>289</a:t>
                      </a:r>
                      <a:endParaRPr sz="1500" b="0" spc="0" dirty="0">
                        <a:latin typeface="Poppins" panose="00000500000000000000" pitchFamily="2" charset="0"/>
                        <a:cs typeface="Poppins" panose="00000500000000000000" pitchFamily="2" charset="0"/>
                      </a:endParaRPr>
                    </a:p>
                  </a:txBody>
                  <a:tcPr marL="0" marR="0" marT="1206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5"/>
                  </a:ext>
                </a:extLst>
              </a:tr>
            </a:tbl>
          </a:graphicData>
        </a:graphic>
      </p:graphicFrame>
      <p:sp>
        <p:nvSpPr>
          <p:cNvPr id="18" name="TextBox 17">
            <a:extLst>
              <a:ext uri="{FF2B5EF4-FFF2-40B4-BE49-F238E27FC236}">
                <a16:creationId xmlns:a16="http://schemas.microsoft.com/office/drawing/2014/main" id="{CDD23FB9-17E4-4E86-A2B3-7CA4249B8B81}"/>
              </a:ext>
            </a:extLst>
          </p:cNvPr>
          <p:cNvSpPr txBox="1"/>
          <p:nvPr/>
        </p:nvSpPr>
        <p:spPr>
          <a:xfrm>
            <a:off x="239115" y="10223500"/>
            <a:ext cx="719735" cy="369332"/>
          </a:xfrm>
          <a:prstGeom prst="rect">
            <a:avLst/>
          </a:prstGeom>
          <a:noFill/>
        </p:spPr>
        <p:txBody>
          <a:bodyPr wrap="square" rtlCol="0">
            <a:spAutoFit/>
          </a:bodyPr>
          <a:lstStyle/>
          <a:p>
            <a:r>
              <a:rPr lang="en-US" dirty="0">
                <a:solidFill>
                  <a:schemeClr val="bg1"/>
                </a:solidFill>
                <a:latin typeface="Arial Black" panose="020B0A04020102020204" pitchFamily="34" charset="0"/>
              </a:rPr>
              <a:t>10</a:t>
            </a:r>
            <a:endParaRPr lang="en-IN" dirty="0">
              <a:solidFill>
                <a:schemeClr val="bg1"/>
              </a:solidFill>
              <a:latin typeface="Arial Black" panose="020B0A04020102020204" pitchFamily="34" charset="0"/>
            </a:endParaRPr>
          </a:p>
        </p:txBody>
      </p:sp>
    </p:spTree>
    <p:extLst>
      <p:ext uri="{BB962C8B-B14F-4D97-AF65-F5344CB8AC3E}">
        <p14:creationId xmlns:p14="http://schemas.microsoft.com/office/powerpoint/2010/main" val="191866199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A941F796-7DAB-402E-8DAE-522F0B0BC9CD}"/>
              </a:ext>
            </a:extLst>
          </p:cNvPr>
          <p:cNvSpPr/>
          <p:nvPr/>
        </p:nvSpPr>
        <p:spPr>
          <a:xfrm>
            <a:off x="0" y="0"/>
            <a:ext cx="7556500" cy="19939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grpSp>
        <p:nvGrpSpPr>
          <p:cNvPr id="6" name="object 5" descr="BananaIP Header Logo">
            <a:extLst>
              <a:ext uri="{FF2B5EF4-FFF2-40B4-BE49-F238E27FC236}">
                <a16:creationId xmlns:a16="http://schemas.microsoft.com/office/drawing/2014/main" id="{EB6FEF64-5836-4211-A23B-1E6519ACD1B2}"/>
              </a:ext>
            </a:extLst>
          </p:cNvPr>
          <p:cNvGrpSpPr/>
          <p:nvPr/>
        </p:nvGrpSpPr>
        <p:grpSpPr>
          <a:xfrm>
            <a:off x="86715" y="310743"/>
            <a:ext cx="7361555" cy="421640"/>
            <a:chOff x="86715" y="310743"/>
            <a:chExt cx="7361555" cy="421640"/>
          </a:xfrm>
        </p:grpSpPr>
        <p:sp>
          <p:nvSpPr>
            <p:cNvPr id="8" name="object 6">
              <a:extLst>
                <a:ext uri="{FF2B5EF4-FFF2-40B4-BE49-F238E27FC236}">
                  <a16:creationId xmlns:a16="http://schemas.microsoft.com/office/drawing/2014/main" id="{7BCA15E8-99F7-4D5C-B9AA-BAB867F84FE3}"/>
                </a:ext>
              </a:extLst>
            </p:cNvPr>
            <p:cNvSpPr/>
            <p:nvPr/>
          </p:nvSpPr>
          <p:spPr>
            <a:xfrm>
              <a:off x="1773262" y="521512"/>
              <a:ext cx="5674995" cy="0"/>
            </a:xfrm>
            <a:custGeom>
              <a:avLst/>
              <a:gdLst/>
              <a:ahLst/>
              <a:cxnLst/>
              <a:rect l="l" t="t" r="r" b="b"/>
              <a:pathLst>
                <a:path w="5674995">
                  <a:moveTo>
                    <a:pt x="5674436" y="0"/>
                  </a:moveTo>
                  <a:lnTo>
                    <a:pt x="0" y="0"/>
                  </a:lnTo>
                </a:path>
              </a:pathLst>
            </a:custGeom>
            <a:solidFill>
              <a:srgbClr val="D0A173"/>
            </a:solidFill>
          </p:spPr>
          <p:txBody>
            <a:bodyPr wrap="square" lIns="0" tIns="0" rIns="0" bIns="0" rtlCol="0"/>
            <a:lstStyle/>
            <a:p>
              <a:endParaRPr dirty="0"/>
            </a:p>
          </p:txBody>
        </p:sp>
        <p:sp>
          <p:nvSpPr>
            <p:cNvPr id="9" name="object 7">
              <a:extLst>
                <a:ext uri="{FF2B5EF4-FFF2-40B4-BE49-F238E27FC236}">
                  <a16:creationId xmlns:a16="http://schemas.microsoft.com/office/drawing/2014/main" id="{1F000E7B-7853-42B0-9465-13437731CEE8}"/>
                </a:ext>
              </a:extLst>
            </p:cNvPr>
            <p:cNvSpPr/>
            <p:nvPr/>
          </p:nvSpPr>
          <p:spPr>
            <a:xfrm>
              <a:off x="1773262" y="521512"/>
              <a:ext cx="5674995" cy="0"/>
            </a:xfrm>
            <a:custGeom>
              <a:avLst/>
              <a:gdLst/>
              <a:ahLst/>
              <a:cxnLst/>
              <a:rect l="l" t="t" r="r" b="b"/>
              <a:pathLst>
                <a:path w="5674995">
                  <a:moveTo>
                    <a:pt x="0" y="0"/>
                  </a:moveTo>
                  <a:lnTo>
                    <a:pt x="5674423" y="0"/>
                  </a:lnTo>
                </a:path>
              </a:pathLst>
            </a:custGeom>
            <a:ln w="38100">
              <a:solidFill>
                <a:srgbClr val="D0A273"/>
              </a:solidFill>
            </a:ln>
          </p:spPr>
          <p:txBody>
            <a:bodyPr wrap="square" lIns="0" tIns="0" rIns="0" bIns="0" rtlCol="0"/>
            <a:lstStyle/>
            <a:p>
              <a:endParaRPr dirty="0"/>
            </a:p>
          </p:txBody>
        </p:sp>
        <p:sp>
          <p:nvSpPr>
            <p:cNvPr id="10" name="object 8">
              <a:extLst>
                <a:ext uri="{FF2B5EF4-FFF2-40B4-BE49-F238E27FC236}">
                  <a16:creationId xmlns:a16="http://schemas.microsoft.com/office/drawing/2014/main" id="{5741BA38-F3AE-4E09-B51D-B66B21F19949}"/>
                </a:ext>
              </a:extLst>
            </p:cNvPr>
            <p:cNvSpPr/>
            <p:nvPr/>
          </p:nvSpPr>
          <p:spPr>
            <a:xfrm>
              <a:off x="86719" y="521512"/>
              <a:ext cx="516890" cy="0"/>
            </a:xfrm>
            <a:custGeom>
              <a:avLst/>
              <a:gdLst/>
              <a:ahLst/>
              <a:cxnLst/>
              <a:rect l="l" t="t" r="r" b="b"/>
              <a:pathLst>
                <a:path w="516890">
                  <a:moveTo>
                    <a:pt x="516534" y="0"/>
                  </a:moveTo>
                  <a:lnTo>
                    <a:pt x="0" y="0"/>
                  </a:lnTo>
                </a:path>
              </a:pathLst>
            </a:custGeom>
            <a:solidFill>
              <a:srgbClr val="D0A173"/>
            </a:solidFill>
          </p:spPr>
          <p:txBody>
            <a:bodyPr wrap="square" lIns="0" tIns="0" rIns="0" bIns="0" rtlCol="0"/>
            <a:lstStyle/>
            <a:p>
              <a:endParaRPr dirty="0"/>
            </a:p>
          </p:txBody>
        </p:sp>
        <p:sp>
          <p:nvSpPr>
            <p:cNvPr id="11" name="object 9">
              <a:extLst>
                <a:ext uri="{FF2B5EF4-FFF2-40B4-BE49-F238E27FC236}">
                  <a16:creationId xmlns:a16="http://schemas.microsoft.com/office/drawing/2014/main" id="{A21F4CF2-443D-4F33-9DC6-179D78D980A1}"/>
                </a:ext>
              </a:extLst>
            </p:cNvPr>
            <p:cNvSpPr/>
            <p:nvPr/>
          </p:nvSpPr>
          <p:spPr>
            <a:xfrm>
              <a:off x="86715" y="521512"/>
              <a:ext cx="516890" cy="0"/>
            </a:xfrm>
            <a:custGeom>
              <a:avLst/>
              <a:gdLst/>
              <a:ahLst/>
              <a:cxnLst/>
              <a:rect l="l" t="t" r="r" b="b"/>
              <a:pathLst>
                <a:path w="516890">
                  <a:moveTo>
                    <a:pt x="0" y="0"/>
                  </a:moveTo>
                  <a:lnTo>
                    <a:pt x="516534" y="0"/>
                  </a:lnTo>
                </a:path>
              </a:pathLst>
            </a:custGeom>
            <a:ln w="38100">
              <a:solidFill>
                <a:srgbClr val="D0A273"/>
              </a:solidFill>
            </a:ln>
          </p:spPr>
          <p:txBody>
            <a:bodyPr wrap="square" lIns="0" tIns="0" rIns="0" bIns="0" rtlCol="0"/>
            <a:lstStyle/>
            <a:p>
              <a:endParaRPr dirty="0"/>
            </a:p>
          </p:txBody>
        </p:sp>
        <p:sp>
          <p:nvSpPr>
            <p:cNvPr id="12" name="object 10">
              <a:extLst>
                <a:ext uri="{FF2B5EF4-FFF2-40B4-BE49-F238E27FC236}">
                  <a16:creationId xmlns:a16="http://schemas.microsoft.com/office/drawing/2014/main" id="{B8183DE6-2C73-4748-8F51-2338DC3D4589}"/>
                </a:ext>
              </a:extLst>
            </p:cNvPr>
            <p:cNvSpPr/>
            <p:nvPr/>
          </p:nvSpPr>
          <p:spPr>
            <a:xfrm>
              <a:off x="619988" y="310743"/>
              <a:ext cx="1177251" cy="421538"/>
            </a:xfrm>
            <a:prstGeom prst="rect">
              <a:avLst/>
            </a:prstGeom>
            <a:blipFill>
              <a:blip r:embed="rId3" cstate="print"/>
              <a:stretch>
                <a:fillRect/>
              </a:stretch>
            </a:blipFill>
          </p:spPr>
          <p:txBody>
            <a:bodyPr wrap="square" lIns="0" tIns="0" rIns="0" bIns="0" rtlCol="0"/>
            <a:lstStyle/>
            <a:p>
              <a:endParaRPr dirty="0"/>
            </a:p>
          </p:txBody>
        </p:sp>
      </p:grpSp>
      <p:sp>
        <p:nvSpPr>
          <p:cNvPr id="3" name="Rectangle: Rounded Corners 2">
            <a:extLst>
              <a:ext uri="{FF2B5EF4-FFF2-40B4-BE49-F238E27FC236}">
                <a16:creationId xmlns:a16="http://schemas.microsoft.com/office/drawing/2014/main" id="{FB059706-939C-4943-BD39-5E8537B8BCDF}"/>
              </a:ext>
            </a:extLst>
          </p:cNvPr>
          <p:cNvSpPr/>
          <p:nvPr/>
        </p:nvSpPr>
        <p:spPr>
          <a:xfrm>
            <a:off x="345160" y="1308112"/>
            <a:ext cx="3890290" cy="533394"/>
          </a:xfrm>
          <a:prstGeom prst="roundRect">
            <a:avLst/>
          </a:prstGeom>
          <a:solidFill>
            <a:srgbClr val="20202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a:solidFill>
                  <a:srgbClr val="D0A173"/>
                </a:solidFill>
                <a:latin typeface="+mj-lt"/>
              </a:rPr>
              <a:t>CITY-WISE PATENT APPLICATIONS </a:t>
            </a:r>
            <a:endParaRPr lang="en-IN" sz="2000" b="1" dirty="0">
              <a:solidFill>
                <a:srgbClr val="D0A173"/>
              </a:solidFill>
              <a:latin typeface="+mj-lt"/>
            </a:endParaRPr>
          </a:p>
        </p:txBody>
      </p:sp>
      <p:sp>
        <p:nvSpPr>
          <p:cNvPr id="13" name="object 4">
            <a:extLst>
              <a:ext uri="{FF2B5EF4-FFF2-40B4-BE49-F238E27FC236}">
                <a16:creationId xmlns:a16="http://schemas.microsoft.com/office/drawing/2014/main" id="{C0CBF184-74A3-4105-9AD9-4ED23DB30A37}"/>
              </a:ext>
            </a:extLst>
          </p:cNvPr>
          <p:cNvSpPr/>
          <p:nvPr/>
        </p:nvSpPr>
        <p:spPr>
          <a:xfrm>
            <a:off x="-3809" y="10036899"/>
            <a:ext cx="7560309" cy="691515"/>
          </a:xfrm>
          <a:custGeom>
            <a:avLst/>
            <a:gdLst/>
            <a:ahLst/>
            <a:cxnLst/>
            <a:rect l="l" t="t" r="r" b="b"/>
            <a:pathLst>
              <a:path w="7560309" h="691515">
                <a:moveTo>
                  <a:pt x="7560056" y="0"/>
                </a:moveTo>
                <a:lnTo>
                  <a:pt x="0" y="0"/>
                </a:lnTo>
                <a:lnTo>
                  <a:pt x="0" y="690892"/>
                </a:lnTo>
                <a:lnTo>
                  <a:pt x="7560056" y="690892"/>
                </a:lnTo>
                <a:lnTo>
                  <a:pt x="7560056" y="0"/>
                </a:lnTo>
                <a:close/>
              </a:path>
            </a:pathLst>
          </a:custGeom>
          <a:solidFill>
            <a:srgbClr val="D0A173"/>
          </a:solidFill>
        </p:spPr>
        <p:txBody>
          <a:bodyPr wrap="square" lIns="0" tIns="0" rIns="0" bIns="0" rtlCol="0"/>
          <a:lstStyle/>
          <a:p>
            <a:endParaRPr dirty="0"/>
          </a:p>
        </p:txBody>
      </p:sp>
      <p:sp>
        <p:nvSpPr>
          <p:cNvPr id="14" name="Footer Placeholder 10">
            <a:extLst>
              <a:ext uri="{FF2B5EF4-FFF2-40B4-BE49-F238E27FC236}">
                <a16:creationId xmlns:a16="http://schemas.microsoft.com/office/drawing/2014/main" id="{1BA1BB09-A8C3-4FF1-9215-40F1305B9E1C}"/>
              </a:ext>
            </a:extLst>
          </p:cNvPr>
          <p:cNvSpPr>
            <a:spLocks noGrp="1"/>
          </p:cNvSpPr>
          <p:nvPr>
            <p:ph type="ftr" sz="quarter" idx="5"/>
          </p:nvPr>
        </p:nvSpPr>
        <p:spPr>
          <a:xfrm>
            <a:off x="291343" y="10299700"/>
            <a:ext cx="7103097" cy="215444"/>
          </a:xfrm>
        </p:spPr>
        <p:txBody>
          <a:bodyPr/>
          <a:lstStyle/>
          <a:p>
            <a:r>
              <a:rPr lang="en-US" sz="1400" dirty="0">
                <a:solidFill>
                  <a:schemeClr val="tx1"/>
                </a:solidFill>
              </a:rPr>
              <a:t>Copyright 2004-2022 BananaIP Counsels | All Rights Reserved</a:t>
            </a:r>
          </a:p>
        </p:txBody>
      </p:sp>
      <p:sp>
        <p:nvSpPr>
          <p:cNvPr id="15" name="TextBox 14">
            <a:extLst>
              <a:ext uri="{FF2B5EF4-FFF2-40B4-BE49-F238E27FC236}">
                <a16:creationId xmlns:a16="http://schemas.microsoft.com/office/drawing/2014/main" id="{27DC4BEE-0E66-488A-B006-A64D883F386A}"/>
              </a:ext>
            </a:extLst>
          </p:cNvPr>
          <p:cNvSpPr txBox="1"/>
          <p:nvPr/>
        </p:nvSpPr>
        <p:spPr>
          <a:xfrm>
            <a:off x="291343" y="2137415"/>
            <a:ext cx="6709690" cy="2585323"/>
          </a:xfrm>
          <a:prstGeom prst="rect">
            <a:avLst/>
          </a:prstGeom>
          <a:noFill/>
        </p:spPr>
        <p:txBody>
          <a:bodyPr wrap="square" rtlCol="0">
            <a:spAutoFit/>
          </a:bodyPr>
          <a:lstStyle/>
          <a:p>
            <a:pPr algn="just"/>
            <a:r>
              <a:rPr lang="en-US" dirty="0"/>
              <a:t>In 2021, a total of 52,379 patent applications were published. Based on the applicant city, Chennai topped the list with 1,461 patent applications followed by Bangalore with a total of 1,455 patent applications. Delhi based applicants filed 1,436 applications while Mumbai based applicants filed 1,230 patent applications. Hyderabad was ahead of Pune and contributed 919 patent applications while Pune contributed a total of 886 applications. Numbers from Kolkata were significantly lower as compared to the other major cities in India as it contributed only 273 patent applications.</a:t>
            </a:r>
          </a:p>
        </p:txBody>
      </p:sp>
      <p:graphicFrame>
        <p:nvGraphicFramePr>
          <p:cNvPr id="16" name="object 13">
            <a:extLst>
              <a:ext uri="{FF2B5EF4-FFF2-40B4-BE49-F238E27FC236}">
                <a16:creationId xmlns:a16="http://schemas.microsoft.com/office/drawing/2014/main" id="{0DBCB903-81F3-4EEA-9F11-184B20C32172}"/>
              </a:ext>
            </a:extLst>
          </p:cNvPr>
          <p:cNvGraphicFramePr>
            <a:graphicFrameLocks noGrp="1"/>
          </p:cNvGraphicFramePr>
          <p:nvPr>
            <p:extLst>
              <p:ext uri="{D42A27DB-BD31-4B8C-83A1-F6EECF244321}">
                <p14:modId xmlns:p14="http://schemas.microsoft.com/office/powerpoint/2010/main" val="2230858232"/>
              </p:ext>
            </p:extLst>
          </p:nvPr>
        </p:nvGraphicFramePr>
        <p:xfrm>
          <a:off x="345159" y="5014671"/>
          <a:ext cx="6633491" cy="3549842"/>
        </p:xfrm>
        <a:graphic>
          <a:graphicData uri="http://schemas.openxmlformats.org/drawingml/2006/table">
            <a:tbl>
              <a:tblPr firstRow="1" bandRow="1">
                <a:tableStyleId>{2D5ABB26-0587-4C30-8999-92F81FD0307C}</a:tableStyleId>
              </a:tblPr>
              <a:tblGrid>
                <a:gridCol w="2971599">
                  <a:extLst>
                    <a:ext uri="{9D8B030D-6E8A-4147-A177-3AD203B41FA5}">
                      <a16:colId xmlns:a16="http://schemas.microsoft.com/office/drawing/2014/main" val="20000"/>
                    </a:ext>
                  </a:extLst>
                </a:gridCol>
                <a:gridCol w="3661892">
                  <a:extLst>
                    <a:ext uri="{9D8B030D-6E8A-4147-A177-3AD203B41FA5}">
                      <a16:colId xmlns:a16="http://schemas.microsoft.com/office/drawing/2014/main" val="20001"/>
                    </a:ext>
                  </a:extLst>
                </a:gridCol>
              </a:tblGrid>
              <a:tr h="690516">
                <a:tc>
                  <a:txBody>
                    <a:bodyPr/>
                    <a:lstStyle/>
                    <a:p>
                      <a:pPr>
                        <a:lnSpc>
                          <a:spcPct val="100000"/>
                        </a:lnSpc>
                      </a:pPr>
                      <a:endParaRPr sz="1500" b="1" dirty="0"/>
                    </a:p>
                    <a:p>
                      <a:pPr marL="68580">
                        <a:lnSpc>
                          <a:spcPct val="100000"/>
                        </a:lnSpc>
                      </a:pPr>
                      <a:r>
                        <a:rPr sz="1500" b="1" spc="60" dirty="0"/>
                        <a:t>Name </a:t>
                      </a:r>
                      <a:r>
                        <a:rPr sz="1500" b="1" spc="65" dirty="0"/>
                        <a:t>of</a:t>
                      </a:r>
                      <a:r>
                        <a:rPr sz="1500" b="1" spc="-100" dirty="0"/>
                        <a:t> </a:t>
                      </a:r>
                      <a:r>
                        <a:rPr sz="1500" b="1" spc="25" dirty="0"/>
                        <a:t>City</a:t>
                      </a:r>
                      <a:endParaRPr sz="1500" b="1" dirty="0">
                        <a:latin typeface="Tinos"/>
                        <a:cs typeface="Tino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nSpc>
                          <a:spcPct val="100000"/>
                        </a:lnSpc>
                      </a:pPr>
                      <a:endParaRPr sz="1500" b="1" dirty="0"/>
                    </a:p>
                    <a:p>
                      <a:pPr marL="68580" algn="ctr">
                        <a:lnSpc>
                          <a:spcPct val="100000"/>
                        </a:lnSpc>
                      </a:pPr>
                      <a:r>
                        <a:rPr sz="1500" b="1" spc="25" dirty="0"/>
                        <a:t>Total </a:t>
                      </a:r>
                      <a:r>
                        <a:rPr sz="1500" b="1" spc="50" dirty="0"/>
                        <a:t>Number </a:t>
                      </a:r>
                      <a:r>
                        <a:rPr sz="1500" b="1" spc="65" dirty="0"/>
                        <a:t>of</a:t>
                      </a:r>
                      <a:r>
                        <a:rPr sz="1500" b="1" spc="-110" dirty="0"/>
                        <a:t> </a:t>
                      </a:r>
                      <a:r>
                        <a:rPr sz="1500" b="1" spc="45" dirty="0"/>
                        <a:t>Applications</a:t>
                      </a:r>
                      <a:endParaRPr sz="1500" b="1" dirty="0">
                        <a:latin typeface="Tinos"/>
                        <a:cs typeface="Tino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10000"/>
                  </a:ext>
                </a:extLst>
              </a:tr>
              <a:tr h="441601">
                <a:tc>
                  <a:txBody>
                    <a:bodyPr/>
                    <a:lstStyle/>
                    <a:p>
                      <a:pPr marL="68580">
                        <a:lnSpc>
                          <a:spcPct val="100000"/>
                        </a:lnSpc>
                        <a:spcBef>
                          <a:spcPts val="5"/>
                        </a:spcBef>
                      </a:pPr>
                      <a:r>
                        <a:rPr sz="1500" spc="45" dirty="0"/>
                        <a:t>Delhi</a:t>
                      </a:r>
                      <a:endParaRPr sz="1500" dirty="0">
                        <a:latin typeface="Times New Roman"/>
                        <a:cs typeface="Times New Roman"/>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68580" algn="ctr">
                        <a:lnSpc>
                          <a:spcPct val="100000"/>
                        </a:lnSpc>
                        <a:spcBef>
                          <a:spcPts val="105"/>
                        </a:spcBef>
                      </a:pPr>
                      <a:r>
                        <a:rPr sz="1500" dirty="0"/>
                        <a:t>1</a:t>
                      </a:r>
                      <a:r>
                        <a:rPr lang="en-US" sz="1500" dirty="0"/>
                        <a:t>,</a:t>
                      </a:r>
                      <a:r>
                        <a:rPr sz="1500" dirty="0"/>
                        <a:t>436</a:t>
                      </a:r>
                      <a:endParaRPr sz="1500" dirty="0">
                        <a:latin typeface="Times New Roman"/>
                        <a:cs typeface="Times New Roman"/>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1"/>
                  </a:ext>
                </a:extLst>
              </a:tr>
              <a:tr h="403275">
                <a:tc>
                  <a:txBody>
                    <a:bodyPr/>
                    <a:lstStyle/>
                    <a:p>
                      <a:pPr marL="68580">
                        <a:lnSpc>
                          <a:spcPct val="100000"/>
                        </a:lnSpc>
                        <a:spcBef>
                          <a:spcPts val="110"/>
                        </a:spcBef>
                      </a:pPr>
                      <a:r>
                        <a:rPr sz="1500" spc="75" dirty="0"/>
                        <a:t>Mumbai</a:t>
                      </a:r>
                      <a:endParaRPr sz="1500" dirty="0">
                        <a:latin typeface="Times New Roman"/>
                        <a:cs typeface="Times New Roman"/>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68580" algn="ctr">
                        <a:lnSpc>
                          <a:spcPct val="100000"/>
                        </a:lnSpc>
                        <a:spcBef>
                          <a:spcPts val="110"/>
                        </a:spcBef>
                      </a:pPr>
                      <a:r>
                        <a:rPr sz="1500" dirty="0"/>
                        <a:t>1</a:t>
                      </a:r>
                      <a:r>
                        <a:rPr lang="en-US" sz="1500" dirty="0"/>
                        <a:t>,</a:t>
                      </a:r>
                      <a:r>
                        <a:rPr sz="1500" dirty="0"/>
                        <a:t>230</a:t>
                      </a:r>
                      <a:endParaRPr sz="1500" dirty="0">
                        <a:latin typeface="Times New Roman"/>
                        <a:cs typeface="Times New Roman"/>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2"/>
                  </a:ext>
                </a:extLst>
              </a:tr>
              <a:tr h="403252">
                <a:tc>
                  <a:txBody>
                    <a:bodyPr/>
                    <a:lstStyle/>
                    <a:p>
                      <a:pPr marL="68580">
                        <a:lnSpc>
                          <a:spcPct val="100000"/>
                        </a:lnSpc>
                        <a:spcBef>
                          <a:spcPts val="95"/>
                        </a:spcBef>
                      </a:pPr>
                      <a:r>
                        <a:rPr sz="1500" spc="45" dirty="0"/>
                        <a:t>Bangalore</a:t>
                      </a:r>
                      <a:endParaRPr sz="1500" dirty="0">
                        <a:latin typeface="Times New Roman"/>
                        <a:cs typeface="Times New Roman"/>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68580" algn="ctr">
                        <a:lnSpc>
                          <a:spcPct val="100000"/>
                        </a:lnSpc>
                        <a:spcBef>
                          <a:spcPts val="95"/>
                        </a:spcBef>
                      </a:pPr>
                      <a:r>
                        <a:rPr sz="1500" dirty="0"/>
                        <a:t>1</a:t>
                      </a:r>
                      <a:r>
                        <a:rPr lang="en-US" sz="1500" dirty="0"/>
                        <a:t>,</a:t>
                      </a:r>
                      <a:r>
                        <a:rPr sz="1500" dirty="0"/>
                        <a:t>455</a:t>
                      </a:r>
                      <a:endParaRPr sz="1500" dirty="0">
                        <a:latin typeface="Times New Roman"/>
                        <a:cs typeface="Times New Roman"/>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3"/>
                  </a:ext>
                </a:extLst>
              </a:tr>
              <a:tr h="403260">
                <a:tc>
                  <a:txBody>
                    <a:bodyPr/>
                    <a:lstStyle/>
                    <a:p>
                      <a:pPr marL="68580">
                        <a:lnSpc>
                          <a:spcPct val="100000"/>
                        </a:lnSpc>
                        <a:spcBef>
                          <a:spcPts val="95"/>
                        </a:spcBef>
                      </a:pPr>
                      <a:r>
                        <a:rPr sz="1500" spc="65" dirty="0"/>
                        <a:t>Chennai</a:t>
                      </a:r>
                      <a:endParaRPr sz="1500" dirty="0">
                        <a:latin typeface="Times New Roman"/>
                        <a:cs typeface="Times New Roman"/>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68580" algn="ctr">
                        <a:lnSpc>
                          <a:spcPct val="100000"/>
                        </a:lnSpc>
                        <a:spcBef>
                          <a:spcPts val="95"/>
                        </a:spcBef>
                      </a:pPr>
                      <a:r>
                        <a:rPr sz="1500" dirty="0"/>
                        <a:t>1</a:t>
                      </a:r>
                      <a:r>
                        <a:rPr lang="en-US" sz="1500" dirty="0"/>
                        <a:t>,</a:t>
                      </a:r>
                      <a:r>
                        <a:rPr sz="1500" dirty="0"/>
                        <a:t>461</a:t>
                      </a:r>
                      <a:endParaRPr sz="1500" dirty="0">
                        <a:latin typeface="Times New Roman"/>
                        <a:cs typeface="Times New Roman"/>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4"/>
                  </a:ext>
                </a:extLst>
              </a:tr>
              <a:tr h="401411">
                <a:tc>
                  <a:txBody>
                    <a:bodyPr/>
                    <a:lstStyle/>
                    <a:p>
                      <a:pPr marL="68580">
                        <a:lnSpc>
                          <a:spcPct val="100000"/>
                        </a:lnSpc>
                        <a:spcBef>
                          <a:spcPts val="95"/>
                        </a:spcBef>
                      </a:pPr>
                      <a:r>
                        <a:rPr sz="1500" spc="75" dirty="0"/>
                        <a:t>Pune</a:t>
                      </a:r>
                      <a:endParaRPr sz="1500" dirty="0">
                        <a:latin typeface="Times New Roman"/>
                        <a:cs typeface="Times New Roman"/>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68580" algn="ctr">
                        <a:lnSpc>
                          <a:spcPct val="100000"/>
                        </a:lnSpc>
                        <a:spcBef>
                          <a:spcPts val="95"/>
                        </a:spcBef>
                      </a:pPr>
                      <a:r>
                        <a:rPr sz="1500" dirty="0"/>
                        <a:t>886</a:t>
                      </a:r>
                      <a:endParaRPr sz="1500" dirty="0">
                        <a:latin typeface="Times New Roman"/>
                        <a:cs typeface="Times New Roman"/>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5"/>
                  </a:ext>
                </a:extLst>
              </a:tr>
              <a:tr h="403275">
                <a:tc>
                  <a:txBody>
                    <a:bodyPr/>
                    <a:lstStyle/>
                    <a:p>
                      <a:pPr marL="68580">
                        <a:lnSpc>
                          <a:spcPct val="100000"/>
                        </a:lnSpc>
                        <a:spcBef>
                          <a:spcPts val="110"/>
                        </a:spcBef>
                      </a:pPr>
                      <a:r>
                        <a:rPr sz="1500" spc="85" dirty="0"/>
                        <a:t>Hyderabad</a:t>
                      </a:r>
                      <a:endParaRPr sz="1500" dirty="0">
                        <a:latin typeface="Times New Roman"/>
                        <a:cs typeface="Times New Roman"/>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68580" algn="ctr">
                        <a:lnSpc>
                          <a:spcPct val="100000"/>
                        </a:lnSpc>
                        <a:spcBef>
                          <a:spcPts val="110"/>
                        </a:spcBef>
                      </a:pPr>
                      <a:r>
                        <a:rPr sz="1500" dirty="0"/>
                        <a:t>919</a:t>
                      </a:r>
                      <a:endParaRPr sz="1500" dirty="0">
                        <a:latin typeface="Times New Roman"/>
                        <a:cs typeface="Times New Roman"/>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6"/>
                  </a:ext>
                </a:extLst>
              </a:tr>
              <a:tr h="403252">
                <a:tc>
                  <a:txBody>
                    <a:bodyPr/>
                    <a:lstStyle/>
                    <a:p>
                      <a:pPr marL="68580">
                        <a:lnSpc>
                          <a:spcPct val="100000"/>
                        </a:lnSpc>
                        <a:spcBef>
                          <a:spcPts val="95"/>
                        </a:spcBef>
                      </a:pPr>
                      <a:r>
                        <a:rPr sz="1500" spc="45" dirty="0"/>
                        <a:t>Kolkata</a:t>
                      </a:r>
                      <a:endParaRPr sz="1500" dirty="0">
                        <a:latin typeface="Times New Roman"/>
                        <a:cs typeface="Times New Roman"/>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68580" algn="ctr">
                        <a:lnSpc>
                          <a:spcPct val="100000"/>
                        </a:lnSpc>
                        <a:spcBef>
                          <a:spcPts val="95"/>
                        </a:spcBef>
                      </a:pPr>
                      <a:r>
                        <a:rPr sz="1500" dirty="0"/>
                        <a:t>273</a:t>
                      </a:r>
                      <a:endParaRPr sz="1500" dirty="0">
                        <a:latin typeface="Times New Roman"/>
                        <a:cs typeface="Times New Roman"/>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7"/>
                  </a:ext>
                </a:extLst>
              </a:tr>
            </a:tbl>
          </a:graphicData>
        </a:graphic>
      </p:graphicFrame>
      <p:sp>
        <p:nvSpPr>
          <p:cNvPr id="17" name="TextBox 16">
            <a:extLst>
              <a:ext uri="{FF2B5EF4-FFF2-40B4-BE49-F238E27FC236}">
                <a16:creationId xmlns:a16="http://schemas.microsoft.com/office/drawing/2014/main" id="{14CEB67A-84DF-425D-84A2-857780EABD23}"/>
              </a:ext>
            </a:extLst>
          </p:cNvPr>
          <p:cNvSpPr txBox="1"/>
          <p:nvPr/>
        </p:nvSpPr>
        <p:spPr>
          <a:xfrm>
            <a:off x="239115" y="10223500"/>
            <a:ext cx="719735" cy="369332"/>
          </a:xfrm>
          <a:prstGeom prst="rect">
            <a:avLst/>
          </a:prstGeom>
          <a:noFill/>
        </p:spPr>
        <p:txBody>
          <a:bodyPr wrap="square" rtlCol="0">
            <a:spAutoFit/>
          </a:bodyPr>
          <a:lstStyle/>
          <a:p>
            <a:r>
              <a:rPr lang="en-US" dirty="0">
                <a:solidFill>
                  <a:schemeClr val="bg1"/>
                </a:solidFill>
                <a:latin typeface="Arial Black" panose="020B0A04020102020204" pitchFamily="34" charset="0"/>
              </a:rPr>
              <a:t>11</a:t>
            </a:r>
            <a:endParaRPr lang="en-IN" dirty="0">
              <a:solidFill>
                <a:schemeClr val="bg1"/>
              </a:solidFill>
              <a:latin typeface="Arial Black" panose="020B0A04020102020204" pitchFamily="34" charset="0"/>
            </a:endParaRPr>
          </a:p>
        </p:txBody>
      </p:sp>
    </p:spTree>
    <p:extLst>
      <p:ext uri="{BB962C8B-B14F-4D97-AF65-F5344CB8AC3E}">
        <p14:creationId xmlns:p14="http://schemas.microsoft.com/office/powerpoint/2010/main" val="255413816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A941F796-7DAB-402E-8DAE-522F0B0BC9CD}"/>
              </a:ext>
            </a:extLst>
          </p:cNvPr>
          <p:cNvSpPr/>
          <p:nvPr/>
        </p:nvSpPr>
        <p:spPr>
          <a:xfrm>
            <a:off x="0" y="0"/>
            <a:ext cx="7556500" cy="19939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grpSp>
        <p:nvGrpSpPr>
          <p:cNvPr id="6" name="object 5" descr="BananaIP Header Logo">
            <a:extLst>
              <a:ext uri="{FF2B5EF4-FFF2-40B4-BE49-F238E27FC236}">
                <a16:creationId xmlns:a16="http://schemas.microsoft.com/office/drawing/2014/main" id="{EB6FEF64-5836-4211-A23B-1E6519ACD1B2}"/>
              </a:ext>
            </a:extLst>
          </p:cNvPr>
          <p:cNvGrpSpPr/>
          <p:nvPr/>
        </p:nvGrpSpPr>
        <p:grpSpPr>
          <a:xfrm>
            <a:off x="86715" y="310743"/>
            <a:ext cx="7361555" cy="421640"/>
            <a:chOff x="86715" y="310743"/>
            <a:chExt cx="7361555" cy="421640"/>
          </a:xfrm>
        </p:grpSpPr>
        <p:sp>
          <p:nvSpPr>
            <p:cNvPr id="8" name="object 6">
              <a:extLst>
                <a:ext uri="{FF2B5EF4-FFF2-40B4-BE49-F238E27FC236}">
                  <a16:creationId xmlns:a16="http://schemas.microsoft.com/office/drawing/2014/main" id="{7BCA15E8-99F7-4D5C-B9AA-BAB867F84FE3}"/>
                </a:ext>
              </a:extLst>
            </p:cNvPr>
            <p:cNvSpPr/>
            <p:nvPr/>
          </p:nvSpPr>
          <p:spPr>
            <a:xfrm>
              <a:off x="1773262" y="521512"/>
              <a:ext cx="5674995" cy="0"/>
            </a:xfrm>
            <a:custGeom>
              <a:avLst/>
              <a:gdLst/>
              <a:ahLst/>
              <a:cxnLst/>
              <a:rect l="l" t="t" r="r" b="b"/>
              <a:pathLst>
                <a:path w="5674995">
                  <a:moveTo>
                    <a:pt x="5674436" y="0"/>
                  </a:moveTo>
                  <a:lnTo>
                    <a:pt x="0" y="0"/>
                  </a:lnTo>
                </a:path>
              </a:pathLst>
            </a:custGeom>
            <a:solidFill>
              <a:srgbClr val="D0A173"/>
            </a:solidFill>
          </p:spPr>
          <p:txBody>
            <a:bodyPr wrap="square" lIns="0" tIns="0" rIns="0" bIns="0" rtlCol="0"/>
            <a:lstStyle/>
            <a:p>
              <a:endParaRPr dirty="0"/>
            </a:p>
          </p:txBody>
        </p:sp>
        <p:sp>
          <p:nvSpPr>
            <p:cNvPr id="9" name="object 7">
              <a:extLst>
                <a:ext uri="{FF2B5EF4-FFF2-40B4-BE49-F238E27FC236}">
                  <a16:creationId xmlns:a16="http://schemas.microsoft.com/office/drawing/2014/main" id="{1F000E7B-7853-42B0-9465-13437731CEE8}"/>
                </a:ext>
              </a:extLst>
            </p:cNvPr>
            <p:cNvSpPr/>
            <p:nvPr/>
          </p:nvSpPr>
          <p:spPr>
            <a:xfrm>
              <a:off x="1773262" y="521512"/>
              <a:ext cx="5674995" cy="0"/>
            </a:xfrm>
            <a:custGeom>
              <a:avLst/>
              <a:gdLst/>
              <a:ahLst/>
              <a:cxnLst/>
              <a:rect l="l" t="t" r="r" b="b"/>
              <a:pathLst>
                <a:path w="5674995">
                  <a:moveTo>
                    <a:pt x="0" y="0"/>
                  </a:moveTo>
                  <a:lnTo>
                    <a:pt x="5674423" y="0"/>
                  </a:lnTo>
                </a:path>
              </a:pathLst>
            </a:custGeom>
            <a:ln w="38100">
              <a:solidFill>
                <a:srgbClr val="D0A273"/>
              </a:solidFill>
            </a:ln>
          </p:spPr>
          <p:txBody>
            <a:bodyPr wrap="square" lIns="0" tIns="0" rIns="0" bIns="0" rtlCol="0"/>
            <a:lstStyle/>
            <a:p>
              <a:endParaRPr dirty="0"/>
            </a:p>
          </p:txBody>
        </p:sp>
        <p:sp>
          <p:nvSpPr>
            <p:cNvPr id="10" name="object 8">
              <a:extLst>
                <a:ext uri="{FF2B5EF4-FFF2-40B4-BE49-F238E27FC236}">
                  <a16:creationId xmlns:a16="http://schemas.microsoft.com/office/drawing/2014/main" id="{5741BA38-F3AE-4E09-B51D-B66B21F19949}"/>
                </a:ext>
              </a:extLst>
            </p:cNvPr>
            <p:cNvSpPr/>
            <p:nvPr/>
          </p:nvSpPr>
          <p:spPr>
            <a:xfrm>
              <a:off x="86719" y="521512"/>
              <a:ext cx="516890" cy="0"/>
            </a:xfrm>
            <a:custGeom>
              <a:avLst/>
              <a:gdLst/>
              <a:ahLst/>
              <a:cxnLst/>
              <a:rect l="l" t="t" r="r" b="b"/>
              <a:pathLst>
                <a:path w="516890">
                  <a:moveTo>
                    <a:pt x="516534" y="0"/>
                  </a:moveTo>
                  <a:lnTo>
                    <a:pt x="0" y="0"/>
                  </a:lnTo>
                </a:path>
              </a:pathLst>
            </a:custGeom>
            <a:solidFill>
              <a:srgbClr val="D0A173"/>
            </a:solidFill>
          </p:spPr>
          <p:txBody>
            <a:bodyPr wrap="square" lIns="0" tIns="0" rIns="0" bIns="0" rtlCol="0"/>
            <a:lstStyle/>
            <a:p>
              <a:endParaRPr dirty="0"/>
            </a:p>
          </p:txBody>
        </p:sp>
        <p:sp>
          <p:nvSpPr>
            <p:cNvPr id="11" name="object 9">
              <a:extLst>
                <a:ext uri="{FF2B5EF4-FFF2-40B4-BE49-F238E27FC236}">
                  <a16:creationId xmlns:a16="http://schemas.microsoft.com/office/drawing/2014/main" id="{A21F4CF2-443D-4F33-9DC6-179D78D980A1}"/>
                </a:ext>
              </a:extLst>
            </p:cNvPr>
            <p:cNvSpPr/>
            <p:nvPr/>
          </p:nvSpPr>
          <p:spPr>
            <a:xfrm>
              <a:off x="86715" y="521512"/>
              <a:ext cx="516890" cy="0"/>
            </a:xfrm>
            <a:custGeom>
              <a:avLst/>
              <a:gdLst/>
              <a:ahLst/>
              <a:cxnLst/>
              <a:rect l="l" t="t" r="r" b="b"/>
              <a:pathLst>
                <a:path w="516890">
                  <a:moveTo>
                    <a:pt x="0" y="0"/>
                  </a:moveTo>
                  <a:lnTo>
                    <a:pt x="516534" y="0"/>
                  </a:lnTo>
                </a:path>
              </a:pathLst>
            </a:custGeom>
            <a:ln w="38100">
              <a:solidFill>
                <a:srgbClr val="D0A273"/>
              </a:solidFill>
            </a:ln>
          </p:spPr>
          <p:txBody>
            <a:bodyPr wrap="square" lIns="0" tIns="0" rIns="0" bIns="0" rtlCol="0"/>
            <a:lstStyle/>
            <a:p>
              <a:endParaRPr dirty="0"/>
            </a:p>
          </p:txBody>
        </p:sp>
        <p:sp>
          <p:nvSpPr>
            <p:cNvPr id="12" name="object 10">
              <a:extLst>
                <a:ext uri="{FF2B5EF4-FFF2-40B4-BE49-F238E27FC236}">
                  <a16:creationId xmlns:a16="http://schemas.microsoft.com/office/drawing/2014/main" id="{B8183DE6-2C73-4748-8F51-2338DC3D4589}"/>
                </a:ext>
              </a:extLst>
            </p:cNvPr>
            <p:cNvSpPr/>
            <p:nvPr/>
          </p:nvSpPr>
          <p:spPr>
            <a:xfrm>
              <a:off x="619988" y="310743"/>
              <a:ext cx="1177251" cy="421538"/>
            </a:xfrm>
            <a:prstGeom prst="rect">
              <a:avLst/>
            </a:prstGeom>
            <a:blipFill>
              <a:blip r:embed="rId3" cstate="print"/>
              <a:stretch>
                <a:fillRect/>
              </a:stretch>
            </a:blipFill>
          </p:spPr>
          <p:txBody>
            <a:bodyPr wrap="square" lIns="0" tIns="0" rIns="0" bIns="0" rtlCol="0"/>
            <a:lstStyle/>
            <a:p>
              <a:endParaRPr dirty="0"/>
            </a:p>
          </p:txBody>
        </p:sp>
      </p:grpSp>
      <p:sp>
        <p:nvSpPr>
          <p:cNvPr id="3" name="Rectangle: Rounded Corners 2">
            <a:extLst>
              <a:ext uri="{FF2B5EF4-FFF2-40B4-BE49-F238E27FC236}">
                <a16:creationId xmlns:a16="http://schemas.microsoft.com/office/drawing/2014/main" id="{FB059706-939C-4943-BD39-5E8537B8BCDF}"/>
              </a:ext>
            </a:extLst>
          </p:cNvPr>
          <p:cNvSpPr/>
          <p:nvPr/>
        </p:nvSpPr>
        <p:spPr>
          <a:xfrm>
            <a:off x="345160" y="1308112"/>
            <a:ext cx="3128290" cy="533394"/>
          </a:xfrm>
          <a:prstGeom prst="roundRect">
            <a:avLst/>
          </a:prstGeom>
          <a:solidFill>
            <a:srgbClr val="20202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a:solidFill>
                  <a:srgbClr val="D0A173"/>
                </a:solidFill>
                <a:latin typeface="+mj-lt"/>
              </a:rPr>
              <a:t>GRANTS BY PATENT OFFICE</a:t>
            </a:r>
            <a:endParaRPr lang="en-IN" sz="2000" b="1" dirty="0">
              <a:solidFill>
                <a:srgbClr val="D0A173"/>
              </a:solidFill>
              <a:latin typeface="+mj-lt"/>
            </a:endParaRPr>
          </a:p>
        </p:txBody>
      </p:sp>
      <p:sp>
        <p:nvSpPr>
          <p:cNvPr id="13" name="object 4">
            <a:extLst>
              <a:ext uri="{FF2B5EF4-FFF2-40B4-BE49-F238E27FC236}">
                <a16:creationId xmlns:a16="http://schemas.microsoft.com/office/drawing/2014/main" id="{C0CBF184-74A3-4105-9AD9-4ED23DB30A37}"/>
              </a:ext>
            </a:extLst>
          </p:cNvPr>
          <p:cNvSpPr/>
          <p:nvPr/>
        </p:nvSpPr>
        <p:spPr>
          <a:xfrm>
            <a:off x="-3809" y="10036899"/>
            <a:ext cx="7560309" cy="691515"/>
          </a:xfrm>
          <a:custGeom>
            <a:avLst/>
            <a:gdLst/>
            <a:ahLst/>
            <a:cxnLst/>
            <a:rect l="l" t="t" r="r" b="b"/>
            <a:pathLst>
              <a:path w="7560309" h="691515">
                <a:moveTo>
                  <a:pt x="7560056" y="0"/>
                </a:moveTo>
                <a:lnTo>
                  <a:pt x="0" y="0"/>
                </a:lnTo>
                <a:lnTo>
                  <a:pt x="0" y="690892"/>
                </a:lnTo>
                <a:lnTo>
                  <a:pt x="7560056" y="690892"/>
                </a:lnTo>
                <a:lnTo>
                  <a:pt x="7560056" y="0"/>
                </a:lnTo>
                <a:close/>
              </a:path>
            </a:pathLst>
          </a:custGeom>
          <a:solidFill>
            <a:srgbClr val="D0A173"/>
          </a:solidFill>
        </p:spPr>
        <p:txBody>
          <a:bodyPr wrap="square" lIns="0" tIns="0" rIns="0" bIns="0" rtlCol="0"/>
          <a:lstStyle/>
          <a:p>
            <a:endParaRPr dirty="0"/>
          </a:p>
        </p:txBody>
      </p:sp>
      <p:sp>
        <p:nvSpPr>
          <p:cNvPr id="14" name="Footer Placeholder 10">
            <a:extLst>
              <a:ext uri="{FF2B5EF4-FFF2-40B4-BE49-F238E27FC236}">
                <a16:creationId xmlns:a16="http://schemas.microsoft.com/office/drawing/2014/main" id="{1BA1BB09-A8C3-4FF1-9215-40F1305B9E1C}"/>
              </a:ext>
            </a:extLst>
          </p:cNvPr>
          <p:cNvSpPr>
            <a:spLocks noGrp="1"/>
          </p:cNvSpPr>
          <p:nvPr>
            <p:ph type="ftr" sz="quarter" idx="5"/>
          </p:nvPr>
        </p:nvSpPr>
        <p:spPr>
          <a:xfrm>
            <a:off x="291343" y="10299700"/>
            <a:ext cx="7103097" cy="215444"/>
          </a:xfrm>
        </p:spPr>
        <p:txBody>
          <a:bodyPr/>
          <a:lstStyle/>
          <a:p>
            <a:r>
              <a:rPr lang="en-US" sz="1400" dirty="0">
                <a:solidFill>
                  <a:schemeClr val="tx1"/>
                </a:solidFill>
              </a:rPr>
              <a:t>Copyright 2004-2022 BananaIP Counsels | All Rights Reserved</a:t>
            </a:r>
          </a:p>
        </p:txBody>
      </p:sp>
      <p:sp>
        <p:nvSpPr>
          <p:cNvPr id="15" name="TextBox 14">
            <a:extLst>
              <a:ext uri="{FF2B5EF4-FFF2-40B4-BE49-F238E27FC236}">
                <a16:creationId xmlns:a16="http://schemas.microsoft.com/office/drawing/2014/main" id="{0016E026-BC7F-46F7-ADE6-462DBA913540}"/>
              </a:ext>
            </a:extLst>
          </p:cNvPr>
          <p:cNvSpPr txBox="1"/>
          <p:nvPr/>
        </p:nvSpPr>
        <p:spPr>
          <a:xfrm>
            <a:off x="291343" y="2137415"/>
            <a:ext cx="6709690" cy="1754326"/>
          </a:xfrm>
          <a:prstGeom prst="rect">
            <a:avLst/>
          </a:prstGeom>
          <a:noFill/>
        </p:spPr>
        <p:txBody>
          <a:bodyPr wrap="square" rtlCol="0">
            <a:spAutoFit/>
          </a:bodyPr>
          <a:lstStyle/>
          <a:p>
            <a:pPr algn="just"/>
            <a:r>
              <a:rPr lang="en-US" dirty="0"/>
              <a:t>A total of 30,431 patent applications were granted in 2021, amounting to an increase of roughly 15.7% when compared to 2020. The maximum number of grants came from the Delhi Patent Office which granted as many as 11,143 patents. The Chennai Patent Office granted 10,525 patents while the Mumbai and Kolkata Patent Offices granted 4,494 and 4,269 patents, respectively.</a:t>
            </a:r>
          </a:p>
        </p:txBody>
      </p:sp>
      <p:graphicFrame>
        <p:nvGraphicFramePr>
          <p:cNvPr id="16" name="object 14">
            <a:extLst>
              <a:ext uri="{FF2B5EF4-FFF2-40B4-BE49-F238E27FC236}">
                <a16:creationId xmlns:a16="http://schemas.microsoft.com/office/drawing/2014/main" id="{34BB0F15-21A8-432C-B401-D1FE5EE3AB8D}"/>
              </a:ext>
            </a:extLst>
          </p:cNvPr>
          <p:cNvGraphicFramePr>
            <a:graphicFrameLocks noGrp="1"/>
          </p:cNvGraphicFramePr>
          <p:nvPr>
            <p:extLst>
              <p:ext uri="{D42A27DB-BD31-4B8C-83A1-F6EECF244321}">
                <p14:modId xmlns:p14="http://schemas.microsoft.com/office/powerpoint/2010/main" val="3410390007"/>
              </p:ext>
            </p:extLst>
          </p:nvPr>
        </p:nvGraphicFramePr>
        <p:xfrm>
          <a:off x="425450" y="4051300"/>
          <a:ext cx="6575583" cy="2275733"/>
        </p:xfrm>
        <a:graphic>
          <a:graphicData uri="http://schemas.openxmlformats.org/drawingml/2006/table">
            <a:tbl>
              <a:tblPr firstRow="1" bandRow="1">
                <a:tableStyleId>{2D5ABB26-0587-4C30-8999-92F81FD0307C}</a:tableStyleId>
              </a:tblPr>
              <a:tblGrid>
                <a:gridCol w="4352290">
                  <a:extLst>
                    <a:ext uri="{9D8B030D-6E8A-4147-A177-3AD203B41FA5}">
                      <a16:colId xmlns:a16="http://schemas.microsoft.com/office/drawing/2014/main" val="20000"/>
                    </a:ext>
                  </a:extLst>
                </a:gridCol>
                <a:gridCol w="2223293">
                  <a:extLst>
                    <a:ext uri="{9D8B030D-6E8A-4147-A177-3AD203B41FA5}">
                      <a16:colId xmlns:a16="http://schemas.microsoft.com/office/drawing/2014/main" val="20001"/>
                    </a:ext>
                  </a:extLst>
                </a:gridCol>
              </a:tblGrid>
              <a:tr h="508193">
                <a:tc>
                  <a:txBody>
                    <a:bodyPr/>
                    <a:lstStyle/>
                    <a:p>
                      <a:pPr>
                        <a:lnSpc>
                          <a:spcPct val="100000"/>
                        </a:lnSpc>
                        <a:spcBef>
                          <a:spcPts val="5"/>
                        </a:spcBef>
                      </a:pPr>
                      <a:endParaRPr sz="1500" b="1" spc="0" dirty="0"/>
                    </a:p>
                    <a:p>
                      <a:pPr marL="44450">
                        <a:lnSpc>
                          <a:spcPct val="100000"/>
                        </a:lnSpc>
                      </a:pPr>
                      <a:r>
                        <a:rPr sz="1500" b="1" spc="0" dirty="0"/>
                        <a:t>Patent Oﬃce</a:t>
                      </a:r>
                      <a:endParaRPr sz="1500" b="1" spc="0" dirty="0">
                        <a:latin typeface="Poppins" panose="00000500000000000000" pitchFamily="2" charset="0"/>
                        <a:cs typeface="Poppins" panose="00000500000000000000" pitchFamily="2"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nSpc>
                          <a:spcPct val="100000"/>
                        </a:lnSpc>
                        <a:spcBef>
                          <a:spcPts val="5"/>
                        </a:spcBef>
                      </a:pPr>
                      <a:endParaRPr sz="1500" b="1" spc="0" dirty="0"/>
                    </a:p>
                    <a:p>
                      <a:pPr marL="43180" algn="ctr">
                        <a:lnSpc>
                          <a:spcPct val="100000"/>
                        </a:lnSpc>
                      </a:pPr>
                      <a:r>
                        <a:rPr sz="1500" b="1" spc="0" dirty="0"/>
                        <a:t>Number of Grants</a:t>
                      </a:r>
                      <a:endParaRPr sz="1500" b="1" spc="0" dirty="0">
                        <a:latin typeface="Poppins" panose="00000500000000000000" pitchFamily="2" charset="0"/>
                        <a:cs typeface="Poppins" panose="00000500000000000000" pitchFamily="2"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10000"/>
                  </a:ext>
                </a:extLst>
              </a:tr>
              <a:tr h="328430">
                <a:tc>
                  <a:txBody>
                    <a:bodyPr/>
                    <a:lstStyle/>
                    <a:p>
                      <a:pPr marL="44450">
                        <a:lnSpc>
                          <a:spcPct val="100000"/>
                        </a:lnSpc>
                      </a:pPr>
                      <a:r>
                        <a:rPr sz="1500" spc="0" dirty="0"/>
                        <a:t>Delhi</a:t>
                      </a:r>
                      <a:endParaRPr sz="1500" spc="0" dirty="0">
                        <a:latin typeface="Poppins" panose="00000500000000000000" pitchFamily="2" charset="0"/>
                        <a:cs typeface="Poppins" panose="00000500000000000000" pitchFamily="2"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43180" algn="ctr">
                        <a:lnSpc>
                          <a:spcPct val="100000"/>
                        </a:lnSpc>
                        <a:spcBef>
                          <a:spcPts val="100"/>
                        </a:spcBef>
                      </a:pPr>
                      <a:r>
                        <a:rPr sz="1500" spc="0" dirty="0"/>
                        <a:t>11</a:t>
                      </a:r>
                      <a:r>
                        <a:rPr lang="en-US" sz="1500" spc="0" dirty="0"/>
                        <a:t>,</a:t>
                      </a:r>
                      <a:r>
                        <a:rPr sz="1500" spc="0" dirty="0"/>
                        <a:t>143</a:t>
                      </a:r>
                      <a:endParaRPr sz="1500" spc="0" dirty="0">
                        <a:latin typeface="Poppins" panose="00000500000000000000" pitchFamily="2" charset="0"/>
                        <a:cs typeface="Poppins" panose="00000500000000000000" pitchFamily="2"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1"/>
                  </a:ext>
                </a:extLst>
              </a:tr>
              <a:tr h="402011">
                <a:tc>
                  <a:txBody>
                    <a:bodyPr/>
                    <a:lstStyle/>
                    <a:p>
                      <a:pPr marL="44450">
                        <a:lnSpc>
                          <a:spcPct val="100000"/>
                        </a:lnSpc>
                        <a:spcBef>
                          <a:spcPts val="100"/>
                        </a:spcBef>
                      </a:pPr>
                      <a:r>
                        <a:rPr sz="1500" spc="0" dirty="0"/>
                        <a:t>Chennai</a:t>
                      </a:r>
                      <a:endParaRPr sz="1500" spc="0" dirty="0">
                        <a:latin typeface="Poppins" panose="00000500000000000000" pitchFamily="2" charset="0"/>
                        <a:cs typeface="Poppins" panose="00000500000000000000" pitchFamily="2"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43180" algn="ctr">
                        <a:lnSpc>
                          <a:spcPct val="100000"/>
                        </a:lnSpc>
                        <a:spcBef>
                          <a:spcPts val="100"/>
                        </a:spcBef>
                      </a:pPr>
                      <a:r>
                        <a:rPr sz="1500" spc="0" dirty="0"/>
                        <a:t>10</a:t>
                      </a:r>
                      <a:r>
                        <a:rPr lang="en-US" sz="1500" spc="0" dirty="0"/>
                        <a:t>,</a:t>
                      </a:r>
                      <a:r>
                        <a:rPr sz="1500" spc="0" dirty="0"/>
                        <a:t>525</a:t>
                      </a:r>
                      <a:endParaRPr sz="1500" spc="0" dirty="0">
                        <a:latin typeface="Poppins" panose="00000500000000000000" pitchFamily="2" charset="0"/>
                        <a:cs typeface="Poppins" panose="00000500000000000000" pitchFamily="2"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2"/>
                  </a:ext>
                </a:extLst>
              </a:tr>
              <a:tr h="338306">
                <a:tc>
                  <a:txBody>
                    <a:bodyPr/>
                    <a:lstStyle/>
                    <a:p>
                      <a:pPr marL="44450">
                        <a:lnSpc>
                          <a:spcPct val="100000"/>
                        </a:lnSpc>
                        <a:spcBef>
                          <a:spcPts val="90"/>
                        </a:spcBef>
                      </a:pPr>
                      <a:r>
                        <a:rPr sz="1500" spc="0" dirty="0"/>
                        <a:t>Mumbai</a:t>
                      </a:r>
                      <a:endParaRPr sz="1500" spc="0" dirty="0">
                        <a:latin typeface="Poppins" panose="00000500000000000000" pitchFamily="2" charset="0"/>
                        <a:cs typeface="Poppins" panose="00000500000000000000" pitchFamily="2"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43180" algn="ctr">
                        <a:lnSpc>
                          <a:spcPct val="100000"/>
                        </a:lnSpc>
                        <a:spcBef>
                          <a:spcPts val="90"/>
                        </a:spcBef>
                      </a:pPr>
                      <a:r>
                        <a:rPr sz="1500" spc="0" dirty="0"/>
                        <a:t>4</a:t>
                      </a:r>
                      <a:r>
                        <a:rPr lang="en-US" sz="1500" spc="0" dirty="0"/>
                        <a:t>,</a:t>
                      </a:r>
                      <a:r>
                        <a:rPr sz="1500" spc="0" dirty="0"/>
                        <a:t>494</a:t>
                      </a:r>
                      <a:endParaRPr sz="1500" spc="0" dirty="0">
                        <a:latin typeface="Poppins" panose="00000500000000000000" pitchFamily="2" charset="0"/>
                        <a:cs typeface="Poppins" panose="00000500000000000000" pitchFamily="2"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3"/>
                  </a:ext>
                </a:extLst>
              </a:tr>
              <a:tr h="338306">
                <a:tc>
                  <a:txBody>
                    <a:bodyPr/>
                    <a:lstStyle/>
                    <a:p>
                      <a:pPr marL="44450">
                        <a:lnSpc>
                          <a:spcPct val="100000"/>
                        </a:lnSpc>
                        <a:spcBef>
                          <a:spcPts val="90"/>
                        </a:spcBef>
                      </a:pPr>
                      <a:r>
                        <a:rPr sz="1500" spc="0" dirty="0"/>
                        <a:t>Kolkata</a:t>
                      </a:r>
                      <a:endParaRPr sz="1500" spc="0" dirty="0">
                        <a:latin typeface="Poppins" panose="00000500000000000000" pitchFamily="2" charset="0"/>
                        <a:cs typeface="Poppins" panose="00000500000000000000" pitchFamily="2"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43180" algn="ctr">
                        <a:lnSpc>
                          <a:spcPct val="100000"/>
                        </a:lnSpc>
                        <a:spcBef>
                          <a:spcPts val="90"/>
                        </a:spcBef>
                      </a:pPr>
                      <a:r>
                        <a:rPr sz="1500" spc="0" dirty="0"/>
                        <a:t>4</a:t>
                      </a:r>
                      <a:r>
                        <a:rPr lang="en-US" sz="1500" spc="0" dirty="0"/>
                        <a:t>,</a:t>
                      </a:r>
                      <a:r>
                        <a:rPr sz="1500" spc="0" dirty="0"/>
                        <a:t>269</a:t>
                      </a:r>
                      <a:endParaRPr sz="1500" spc="0" dirty="0">
                        <a:latin typeface="Poppins" panose="00000500000000000000" pitchFamily="2" charset="0"/>
                        <a:cs typeface="Poppins" panose="00000500000000000000" pitchFamily="2"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4"/>
                  </a:ext>
                </a:extLst>
              </a:tr>
              <a:tr h="267512">
                <a:tc>
                  <a:txBody>
                    <a:bodyPr/>
                    <a:lstStyle/>
                    <a:p>
                      <a:pPr marL="44450">
                        <a:lnSpc>
                          <a:spcPct val="100000"/>
                        </a:lnSpc>
                        <a:spcBef>
                          <a:spcPts val="85"/>
                        </a:spcBef>
                      </a:pPr>
                      <a:r>
                        <a:rPr sz="1500" spc="0" dirty="0"/>
                        <a:t>Total</a:t>
                      </a:r>
                      <a:endParaRPr sz="1500" spc="0" dirty="0">
                        <a:latin typeface="Poppins" panose="00000500000000000000" pitchFamily="2" charset="0"/>
                        <a:cs typeface="Poppins" panose="00000500000000000000" pitchFamily="2"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43180" algn="ctr">
                        <a:lnSpc>
                          <a:spcPct val="100000"/>
                        </a:lnSpc>
                        <a:spcBef>
                          <a:spcPts val="90"/>
                        </a:spcBef>
                      </a:pPr>
                      <a:r>
                        <a:rPr sz="1500" spc="0" dirty="0"/>
                        <a:t>30</a:t>
                      </a:r>
                      <a:r>
                        <a:rPr lang="en-US" sz="1500" spc="0" dirty="0"/>
                        <a:t>,</a:t>
                      </a:r>
                      <a:r>
                        <a:rPr sz="1500" spc="0" dirty="0"/>
                        <a:t>431</a:t>
                      </a:r>
                      <a:endParaRPr sz="1500" spc="0" dirty="0">
                        <a:latin typeface="Poppins" panose="00000500000000000000" pitchFamily="2" charset="0"/>
                        <a:cs typeface="Poppins" panose="00000500000000000000" pitchFamily="2"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5"/>
                  </a:ext>
                </a:extLst>
              </a:tr>
            </a:tbl>
          </a:graphicData>
        </a:graphic>
      </p:graphicFrame>
      <p:sp>
        <p:nvSpPr>
          <p:cNvPr id="17" name="Rectangle: Rounded Corners 16">
            <a:extLst>
              <a:ext uri="{FF2B5EF4-FFF2-40B4-BE49-F238E27FC236}">
                <a16:creationId xmlns:a16="http://schemas.microsoft.com/office/drawing/2014/main" id="{6BEA8A15-338A-4642-8133-46BFD96CAEBC}"/>
              </a:ext>
            </a:extLst>
          </p:cNvPr>
          <p:cNvSpPr/>
          <p:nvPr/>
        </p:nvSpPr>
        <p:spPr>
          <a:xfrm>
            <a:off x="291343" y="6794506"/>
            <a:ext cx="3128290" cy="533394"/>
          </a:xfrm>
          <a:prstGeom prst="roundRect">
            <a:avLst/>
          </a:prstGeom>
          <a:solidFill>
            <a:srgbClr val="20202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a:solidFill>
                  <a:srgbClr val="D0A173"/>
                </a:solidFill>
                <a:latin typeface="+mj-lt"/>
              </a:rPr>
              <a:t>APPLICATIONS EXAMINED</a:t>
            </a:r>
            <a:endParaRPr lang="en-IN" sz="2000" b="1" dirty="0">
              <a:solidFill>
                <a:srgbClr val="D0A173"/>
              </a:solidFill>
              <a:latin typeface="+mj-lt"/>
            </a:endParaRPr>
          </a:p>
        </p:txBody>
      </p:sp>
      <p:sp>
        <p:nvSpPr>
          <p:cNvPr id="18" name="TextBox 17">
            <a:extLst>
              <a:ext uri="{FF2B5EF4-FFF2-40B4-BE49-F238E27FC236}">
                <a16:creationId xmlns:a16="http://schemas.microsoft.com/office/drawing/2014/main" id="{8853CDC8-3971-4606-88FA-CC7C81ED037A}"/>
              </a:ext>
            </a:extLst>
          </p:cNvPr>
          <p:cNvSpPr txBox="1"/>
          <p:nvPr/>
        </p:nvSpPr>
        <p:spPr>
          <a:xfrm>
            <a:off x="291343" y="7610376"/>
            <a:ext cx="6709690" cy="2308324"/>
          </a:xfrm>
          <a:prstGeom prst="rect">
            <a:avLst/>
          </a:prstGeom>
          <a:noFill/>
        </p:spPr>
        <p:txBody>
          <a:bodyPr wrap="square" rtlCol="0">
            <a:spAutoFit/>
          </a:bodyPr>
          <a:lstStyle/>
          <a:p>
            <a:pPr algn="just"/>
            <a:r>
              <a:rPr lang="en-US" dirty="0"/>
              <a:t>In terms of the examination of applications and issue of First Examination Reports (FERs), the Delhi Patent Office issued over 26,414 FERs followed by the Chennai Patent Office which examined and issued FERs for 23,685 applications. The patent offices at Mumbai and Kolkata issued examination reports for 11,749 and 5,879 applications, respectively. In all, the patent offices collectively issued 67,727 FERs in 2021, as opposed to 70,924 examination reports issued in 2020.</a:t>
            </a:r>
          </a:p>
        </p:txBody>
      </p:sp>
      <p:sp>
        <p:nvSpPr>
          <p:cNvPr id="19" name="TextBox 18">
            <a:extLst>
              <a:ext uri="{FF2B5EF4-FFF2-40B4-BE49-F238E27FC236}">
                <a16:creationId xmlns:a16="http://schemas.microsoft.com/office/drawing/2014/main" id="{3486558C-E13A-47E3-AEF4-0ED044730F88}"/>
              </a:ext>
            </a:extLst>
          </p:cNvPr>
          <p:cNvSpPr txBox="1"/>
          <p:nvPr/>
        </p:nvSpPr>
        <p:spPr>
          <a:xfrm>
            <a:off x="239115" y="10223500"/>
            <a:ext cx="719735" cy="369332"/>
          </a:xfrm>
          <a:prstGeom prst="rect">
            <a:avLst/>
          </a:prstGeom>
          <a:noFill/>
        </p:spPr>
        <p:txBody>
          <a:bodyPr wrap="square" rtlCol="0">
            <a:spAutoFit/>
          </a:bodyPr>
          <a:lstStyle/>
          <a:p>
            <a:r>
              <a:rPr lang="en-US" dirty="0">
                <a:solidFill>
                  <a:schemeClr val="bg1"/>
                </a:solidFill>
                <a:latin typeface="Arial Black" panose="020B0A04020102020204" pitchFamily="34" charset="0"/>
              </a:rPr>
              <a:t>12</a:t>
            </a:r>
            <a:endParaRPr lang="en-IN" dirty="0">
              <a:solidFill>
                <a:schemeClr val="bg1"/>
              </a:solidFill>
              <a:latin typeface="Arial Black" panose="020B0A04020102020204" pitchFamily="34" charset="0"/>
            </a:endParaRPr>
          </a:p>
        </p:txBody>
      </p:sp>
    </p:spTree>
    <p:extLst>
      <p:ext uri="{BB962C8B-B14F-4D97-AF65-F5344CB8AC3E}">
        <p14:creationId xmlns:p14="http://schemas.microsoft.com/office/powerpoint/2010/main" val="330596362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A941F796-7DAB-402E-8DAE-522F0B0BC9CD}"/>
              </a:ext>
            </a:extLst>
          </p:cNvPr>
          <p:cNvSpPr/>
          <p:nvPr/>
        </p:nvSpPr>
        <p:spPr>
          <a:xfrm>
            <a:off x="0" y="0"/>
            <a:ext cx="7556500" cy="19939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grpSp>
        <p:nvGrpSpPr>
          <p:cNvPr id="6" name="object 5" descr="BananaIP Header Logo">
            <a:extLst>
              <a:ext uri="{FF2B5EF4-FFF2-40B4-BE49-F238E27FC236}">
                <a16:creationId xmlns:a16="http://schemas.microsoft.com/office/drawing/2014/main" id="{EB6FEF64-5836-4211-A23B-1E6519ACD1B2}"/>
              </a:ext>
            </a:extLst>
          </p:cNvPr>
          <p:cNvGrpSpPr/>
          <p:nvPr/>
        </p:nvGrpSpPr>
        <p:grpSpPr>
          <a:xfrm>
            <a:off x="86715" y="310743"/>
            <a:ext cx="7361555" cy="421640"/>
            <a:chOff x="86715" y="310743"/>
            <a:chExt cx="7361555" cy="421640"/>
          </a:xfrm>
        </p:grpSpPr>
        <p:sp>
          <p:nvSpPr>
            <p:cNvPr id="8" name="object 6">
              <a:extLst>
                <a:ext uri="{FF2B5EF4-FFF2-40B4-BE49-F238E27FC236}">
                  <a16:creationId xmlns:a16="http://schemas.microsoft.com/office/drawing/2014/main" id="{7BCA15E8-99F7-4D5C-B9AA-BAB867F84FE3}"/>
                </a:ext>
              </a:extLst>
            </p:cNvPr>
            <p:cNvSpPr/>
            <p:nvPr/>
          </p:nvSpPr>
          <p:spPr>
            <a:xfrm>
              <a:off x="1773262" y="521512"/>
              <a:ext cx="5674995" cy="0"/>
            </a:xfrm>
            <a:custGeom>
              <a:avLst/>
              <a:gdLst/>
              <a:ahLst/>
              <a:cxnLst/>
              <a:rect l="l" t="t" r="r" b="b"/>
              <a:pathLst>
                <a:path w="5674995">
                  <a:moveTo>
                    <a:pt x="5674436" y="0"/>
                  </a:moveTo>
                  <a:lnTo>
                    <a:pt x="0" y="0"/>
                  </a:lnTo>
                </a:path>
              </a:pathLst>
            </a:custGeom>
            <a:solidFill>
              <a:srgbClr val="D0A173"/>
            </a:solidFill>
          </p:spPr>
          <p:txBody>
            <a:bodyPr wrap="square" lIns="0" tIns="0" rIns="0" bIns="0" rtlCol="0"/>
            <a:lstStyle/>
            <a:p>
              <a:endParaRPr dirty="0"/>
            </a:p>
          </p:txBody>
        </p:sp>
        <p:sp>
          <p:nvSpPr>
            <p:cNvPr id="9" name="object 7">
              <a:extLst>
                <a:ext uri="{FF2B5EF4-FFF2-40B4-BE49-F238E27FC236}">
                  <a16:creationId xmlns:a16="http://schemas.microsoft.com/office/drawing/2014/main" id="{1F000E7B-7853-42B0-9465-13437731CEE8}"/>
                </a:ext>
              </a:extLst>
            </p:cNvPr>
            <p:cNvSpPr/>
            <p:nvPr/>
          </p:nvSpPr>
          <p:spPr>
            <a:xfrm>
              <a:off x="1773262" y="521512"/>
              <a:ext cx="5674995" cy="0"/>
            </a:xfrm>
            <a:custGeom>
              <a:avLst/>
              <a:gdLst/>
              <a:ahLst/>
              <a:cxnLst/>
              <a:rect l="l" t="t" r="r" b="b"/>
              <a:pathLst>
                <a:path w="5674995">
                  <a:moveTo>
                    <a:pt x="0" y="0"/>
                  </a:moveTo>
                  <a:lnTo>
                    <a:pt x="5674423" y="0"/>
                  </a:lnTo>
                </a:path>
              </a:pathLst>
            </a:custGeom>
            <a:ln w="38100">
              <a:solidFill>
                <a:srgbClr val="D0A273"/>
              </a:solidFill>
            </a:ln>
          </p:spPr>
          <p:txBody>
            <a:bodyPr wrap="square" lIns="0" tIns="0" rIns="0" bIns="0" rtlCol="0"/>
            <a:lstStyle/>
            <a:p>
              <a:endParaRPr dirty="0"/>
            </a:p>
          </p:txBody>
        </p:sp>
        <p:sp>
          <p:nvSpPr>
            <p:cNvPr id="10" name="object 8">
              <a:extLst>
                <a:ext uri="{FF2B5EF4-FFF2-40B4-BE49-F238E27FC236}">
                  <a16:creationId xmlns:a16="http://schemas.microsoft.com/office/drawing/2014/main" id="{5741BA38-F3AE-4E09-B51D-B66B21F19949}"/>
                </a:ext>
              </a:extLst>
            </p:cNvPr>
            <p:cNvSpPr/>
            <p:nvPr/>
          </p:nvSpPr>
          <p:spPr>
            <a:xfrm>
              <a:off x="86719" y="521512"/>
              <a:ext cx="516890" cy="0"/>
            </a:xfrm>
            <a:custGeom>
              <a:avLst/>
              <a:gdLst/>
              <a:ahLst/>
              <a:cxnLst/>
              <a:rect l="l" t="t" r="r" b="b"/>
              <a:pathLst>
                <a:path w="516890">
                  <a:moveTo>
                    <a:pt x="516534" y="0"/>
                  </a:moveTo>
                  <a:lnTo>
                    <a:pt x="0" y="0"/>
                  </a:lnTo>
                </a:path>
              </a:pathLst>
            </a:custGeom>
            <a:solidFill>
              <a:srgbClr val="D0A173"/>
            </a:solidFill>
          </p:spPr>
          <p:txBody>
            <a:bodyPr wrap="square" lIns="0" tIns="0" rIns="0" bIns="0" rtlCol="0"/>
            <a:lstStyle/>
            <a:p>
              <a:endParaRPr dirty="0"/>
            </a:p>
          </p:txBody>
        </p:sp>
        <p:sp>
          <p:nvSpPr>
            <p:cNvPr id="11" name="object 9">
              <a:extLst>
                <a:ext uri="{FF2B5EF4-FFF2-40B4-BE49-F238E27FC236}">
                  <a16:creationId xmlns:a16="http://schemas.microsoft.com/office/drawing/2014/main" id="{A21F4CF2-443D-4F33-9DC6-179D78D980A1}"/>
                </a:ext>
              </a:extLst>
            </p:cNvPr>
            <p:cNvSpPr/>
            <p:nvPr/>
          </p:nvSpPr>
          <p:spPr>
            <a:xfrm>
              <a:off x="86715" y="521512"/>
              <a:ext cx="516890" cy="0"/>
            </a:xfrm>
            <a:custGeom>
              <a:avLst/>
              <a:gdLst/>
              <a:ahLst/>
              <a:cxnLst/>
              <a:rect l="l" t="t" r="r" b="b"/>
              <a:pathLst>
                <a:path w="516890">
                  <a:moveTo>
                    <a:pt x="0" y="0"/>
                  </a:moveTo>
                  <a:lnTo>
                    <a:pt x="516534" y="0"/>
                  </a:lnTo>
                </a:path>
              </a:pathLst>
            </a:custGeom>
            <a:ln w="38100">
              <a:solidFill>
                <a:srgbClr val="D0A273"/>
              </a:solidFill>
            </a:ln>
          </p:spPr>
          <p:txBody>
            <a:bodyPr wrap="square" lIns="0" tIns="0" rIns="0" bIns="0" rtlCol="0"/>
            <a:lstStyle/>
            <a:p>
              <a:endParaRPr dirty="0"/>
            </a:p>
          </p:txBody>
        </p:sp>
        <p:sp>
          <p:nvSpPr>
            <p:cNvPr id="12" name="object 10">
              <a:extLst>
                <a:ext uri="{FF2B5EF4-FFF2-40B4-BE49-F238E27FC236}">
                  <a16:creationId xmlns:a16="http://schemas.microsoft.com/office/drawing/2014/main" id="{B8183DE6-2C73-4748-8F51-2338DC3D4589}"/>
                </a:ext>
              </a:extLst>
            </p:cNvPr>
            <p:cNvSpPr/>
            <p:nvPr/>
          </p:nvSpPr>
          <p:spPr>
            <a:xfrm>
              <a:off x="619988" y="310743"/>
              <a:ext cx="1177251" cy="421538"/>
            </a:xfrm>
            <a:prstGeom prst="rect">
              <a:avLst/>
            </a:prstGeom>
            <a:blipFill>
              <a:blip r:embed="rId3" cstate="print"/>
              <a:stretch>
                <a:fillRect/>
              </a:stretch>
            </a:blipFill>
          </p:spPr>
          <p:txBody>
            <a:bodyPr wrap="square" lIns="0" tIns="0" rIns="0" bIns="0" rtlCol="0"/>
            <a:lstStyle/>
            <a:p>
              <a:endParaRPr dirty="0"/>
            </a:p>
          </p:txBody>
        </p:sp>
      </p:grpSp>
      <p:sp>
        <p:nvSpPr>
          <p:cNvPr id="3" name="Rectangle: Rounded Corners 2">
            <a:extLst>
              <a:ext uri="{FF2B5EF4-FFF2-40B4-BE49-F238E27FC236}">
                <a16:creationId xmlns:a16="http://schemas.microsoft.com/office/drawing/2014/main" id="{FB059706-939C-4943-BD39-5E8537B8BCDF}"/>
              </a:ext>
            </a:extLst>
          </p:cNvPr>
          <p:cNvSpPr/>
          <p:nvPr/>
        </p:nvSpPr>
        <p:spPr>
          <a:xfrm>
            <a:off x="345160" y="4443864"/>
            <a:ext cx="2590800" cy="533394"/>
          </a:xfrm>
          <a:prstGeom prst="roundRect">
            <a:avLst/>
          </a:prstGeom>
          <a:solidFill>
            <a:srgbClr val="20202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a:solidFill>
                  <a:srgbClr val="D0A173"/>
                </a:solidFill>
                <a:latin typeface="+mj-lt"/>
              </a:rPr>
              <a:t>DESIGNS STATISTICS</a:t>
            </a:r>
            <a:endParaRPr lang="en-IN" sz="2000" b="1" dirty="0">
              <a:solidFill>
                <a:srgbClr val="D0A173"/>
              </a:solidFill>
              <a:latin typeface="+mj-lt"/>
            </a:endParaRPr>
          </a:p>
        </p:txBody>
      </p:sp>
      <p:sp>
        <p:nvSpPr>
          <p:cNvPr id="13" name="object 4">
            <a:extLst>
              <a:ext uri="{FF2B5EF4-FFF2-40B4-BE49-F238E27FC236}">
                <a16:creationId xmlns:a16="http://schemas.microsoft.com/office/drawing/2014/main" id="{C0CBF184-74A3-4105-9AD9-4ED23DB30A37}"/>
              </a:ext>
            </a:extLst>
          </p:cNvPr>
          <p:cNvSpPr/>
          <p:nvPr/>
        </p:nvSpPr>
        <p:spPr>
          <a:xfrm>
            <a:off x="-3809" y="10036899"/>
            <a:ext cx="7560309" cy="691515"/>
          </a:xfrm>
          <a:custGeom>
            <a:avLst/>
            <a:gdLst/>
            <a:ahLst/>
            <a:cxnLst/>
            <a:rect l="l" t="t" r="r" b="b"/>
            <a:pathLst>
              <a:path w="7560309" h="691515">
                <a:moveTo>
                  <a:pt x="7560056" y="0"/>
                </a:moveTo>
                <a:lnTo>
                  <a:pt x="0" y="0"/>
                </a:lnTo>
                <a:lnTo>
                  <a:pt x="0" y="690892"/>
                </a:lnTo>
                <a:lnTo>
                  <a:pt x="7560056" y="690892"/>
                </a:lnTo>
                <a:lnTo>
                  <a:pt x="7560056" y="0"/>
                </a:lnTo>
                <a:close/>
              </a:path>
            </a:pathLst>
          </a:custGeom>
          <a:solidFill>
            <a:srgbClr val="D0A173"/>
          </a:solidFill>
        </p:spPr>
        <p:txBody>
          <a:bodyPr wrap="square" lIns="0" tIns="0" rIns="0" bIns="0" rtlCol="0"/>
          <a:lstStyle/>
          <a:p>
            <a:endParaRPr dirty="0"/>
          </a:p>
        </p:txBody>
      </p:sp>
      <p:sp>
        <p:nvSpPr>
          <p:cNvPr id="14" name="Footer Placeholder 10">
            <a:extLst>
              <a:ext uri="{FF2B5EF4-FFF2-40B4-BE49-F238E27FC236}">
                <a16:creationId xmlns:a16="http://schemas.microsoft.com/office/drawing/2014/main" id="{1BA1BB09-A8C3-4FF1-9215-40F1305B9E1C}"/>
              </a:ext>
            </a:extLst>
          </p:cNvPr>
          <p:cNvSpPr>
            <a:spLocks noGrp="1"/>
          </p:cNvSpPr>
          <p:nvPr>
            <p:ph type="ftr" sz="quarter" idx="5"/>
          </p:nvPr>
        </p:nvSpPr>
        <p:spPr>
          <a:xfrm>
            <a:off x="291343" y="10299700"/>
            <a:ext cx="7103097" cy="215444"/>
          </a:xfrm>
        </p:spPr>
        <p:txBody>
          <a:bodyPr/>
          <a:lstStyle/>
          <a:p>
            <a:r>
              <a:rPr lang="en-US" sz="1400" dirty="0">
                <a:solidFill>
                  <a:schemeClr val="tx1"/>
                </a:solidFill>
              </a:rPr>
              <a:t>Copyright 2004-2022 BananaIP Counsels | All Rights Reserved</a:t>
            </a:r>
          </a:p>
        </p:txBody>
      </p:sp>
      <p:graphicFrame>
        <p:nvGraphicFramePr>
          <p:cNvPr id="15" name="object 13">
            <a:extLst>
              <a:ext uri="{FF2B5EF4-FFF2-40B4-BE49-F238E27FC236}">
                <a16:creationId xmlns:a16="http://schemas.microsoft.com/office/drawing/2014/main" id="{E8504026-DF39-40B9-82C0-D70285C2A5D1}"/>
              </a:ext>
            </a:extLst>
          </p:cNvPr>
          <p:cNvGraphicFramePr>
            <a:graphicFrameLocks noGrp="1"/>
          </p:cNvGraphicFramePr>
          <p:nvPr>
            <p:extLst>
              <p:ext uri="{D42A27DB-BD31-4B8C-83A1-F6EECF244321}">
                <p14:modId xmlns:p14="http://schemas.microsoft.com/office/powerpoint/2010/main" val="3213611107"/>
              </p:ext>
            </p:extLst>
          </p:nvPr>
        </p:nvGraphicFramePr>
        <p:xfrm>
          <a:off x="345161" y="1355698"/>
          <a:ext cx="6655872" cy="2586920"/>
        </p:xfrm>
        <a:graphic>
          <a:graphicData uri="http://schemas.openxmlformats.org/drawingml/2006/table">
            <a:tbl>
              <a:tblPr firstRow="1" bandRow="1">
                <a:tableStyleId>{2D5ABB26-0587-4C30-8999-92F81FD0307C}</a:tableStyleId>
              </a:tblPr>
              <a:tblGrid>
                <a:gridCol w="3993523">
                  <a:extLst>
                    <a:ext uri="{9D8B030D-6E8A-4147-A177-3AD203B41FA5}">
                      <a16:colId xmlns:a16="http://schemas.microsoft.com/office/drawing/2014/main" val="20000"/>
                    </a:ext>
                  </a:extLst>
                </a:gridCol>
                <a:gridCol w="2662349">
                  <a:extLst>
                    <a:ext uri="{9D8B030D-6E8A-4147-A177-3AD203B41FA5}">
                      <a16:colId xmlns:a16="http://schemas.microsoft.com/office/drawing/2014/main" val="20001"/>
                    </a:ext>
                  </a:extLst>
                </a:gridCol>
              </a:tblGrid>
              <a:tr h="562002">
                <a:tc>
                  <a:txBody>
                    <a:bodyPr/>
                    <a:lstStyle/>
                    <a:p>
                      <a:pPr marL="71120">
                        <a:lnSpc>
                          <a:spcPct val="100000"/>
                        </a:lnSpc>
                      </a:pPr>
                      <a:r>
                        <a:rPr sz="1500" b="1" spc="15" dirty="0"/>
                        <a:t>Patent</a:t>
                      </a:r>
                      <a:r>
                        <a:rPr sz="1500" b="1" spc="-15" dirty="0"/>
                        <a:t> </a:t>
                      </a:r>
                      <a:r>
                        <a:rPr sz="1500" b="1" spc="60" dirty="0"/>
                        <a:t>Oﬃce</a:t>
                      </a:r>
                      <a:endParaRPr sz="1500" b="1" dirty="0">
                        <a:latin typeface="Tinos"/>
                        <a:cs typeface="Tino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marL="69215" algn="ctr">
                        <a:lnSpc>
                          <a:spcPct val="100000"/>
                        </a:lnSpc>
                      </a:pPr>
                      <a:r>
                        <a:rPr sz="1500" b="1" spc="50" dirty="0"/>
                        <a:t>Number </a:t>
                      </a:r>
                      <a:r>
                        <a:rPr sz="1500" b="1" spc="65" dirty="0"/>
                        <a:t>of</a:t>
                      </a:r>
                      <a:r>
                        <a:rPr sz="1500" b="1" spc="-75" dirty="0"/>
                        <a:t> </a:t>
                      </a:r>
                      <a:r>
                        <a:rPr sz="1500" b="1" spc="45" dirty="0"/>
                        <a:t>Applications</a:t>
                      </a:r>
                      <a:endParaRPr sz="1500" b="1" dirty="0">
                        <a:latin typeface="Tinos"/>
                        <a:cs typeface="Tino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10000"/>
                  </a:ext>
                </a:extLst>
              </a:tr>
              <a:tr h="390721">
                <a:tc>
                  <a:txBody>
                    <a:bodyPr/>
                    <a:lstStyle/>
                    <a:p>
                      <a:pPr marL="71120">
                        <a:lnSpc>
                          <a:spcPct val="100000"/>
                        </a:lnSpc>
                      </a:pPr>
                      <a:r>
                        <a:rPr sz="1500" spc="45" dirty="0"/>
                        <a:t>Delhi</a:t>
                      </a:r>
                      <a:endParaRPr sz="1500" dirty="0">
                        <a:latin typeface="Times New Roman"/>
                        <a:cs typeface="Times New Roman"/>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69215" algn="ctr">
                        <a:lnSpc>
                          <a:spcPct val="100000"/>
                        </a:lnSpc>
                        <a:spcBef>
                          <a:spcPts val="105"/>
                        </a:spcBef>
                      </a:pPr>
                      <a:r>
                        <a:rPr sz="1500" spc="-5" dirty="0"/>
                        <a:t>26</a:t>
                      </a:r>
                      <a:r>
                        <a:rPr lang="en-US" sz="1500" spc="-5" dirty="0"/>
                        <a:t>,</a:t>
                      </a:r>
                      <a:r>
                        <a:rPr sz="1500" spc="-5" dirty="0"/>
                        <a:t>414</a:t>
                      </a:r>
                      <a:endParaRPr sz="1500" dirty="0">
                        <a:latin typeface="Times New Roman"/>
                        <a:cs typeface="Times New Roman"/>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1"/>
                  </a:ext>
                </a:extLst>
              </a:tr>
              <a:tr h="408547">
                <a:tc>
                  <a:txBody>
                    <a:bodyPr/>
                    <a:lstStyle/>
                    <a:p>
                      <a:pPr marL="71120">
                        <a:lnSpc>
                          <a:spcPct val="100000"/>
                        </a:lnSpc>
                        <a:spcBef>
                          <a:spcPts val="105"/>
                        </a:spcBef>
                      </a:pPr>
                      <a:r>
                        <a:rPr sz="1500" spc="75" dirty="0"/>
                        <a:t>Mumbai</a:t>
                      </a:r>
                      <a:endParaRPr sz="1500" dirty="0">
                        <a:latin typeface="Times New Roman"/>
                        <a:cs typeface="Times New Roman"/>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69215" algn="ctr">
                        <a:lnSpc>
                          <a:spcPct val="100000"/>
                        </a:lnSpc>
                        <a:spcBef>
                          <a:spcPts val="105"/>
                        </a:spcBef>
                      </a:pPr>
                      <a:r>
                        <a:rPr sz="1500" spc="-5" dirty="0"/>
                        <a:t>11</a:t>
                      </a:r>
                      <a:r>
                        <a:rPr lang="en-US" sz="1500" spc="-5" dirty="0"/>
                        <a:t>,</a:t>
                      </a:r>
                      <a:r>
                        <a:rPr sz="1500" spc="-5" dirty="0"/>
                        <a:t>749</a:t>
                      </a:r>
                      <a:endParaRPr sz="1500" dirty="0">
                        <a:latin typeface="Times New Roman"/>
                        <a:cs typeface="Times New Roman"/>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2"/>
                  </a:ext>
                </a:extLst>
              </a:tr>
              <a:tr h="408547">
                <a:tc>
                  <a:txBody>
                    <a:bodyPr/>
                    <a:lstStyle/>
                    <a:p>
                      <a:pPr marL="71120">
                        <a:lnSpc>
                          <a:spcPct val="100000"/>
                        </a:lnSpc>
                        <a:spcBef>
                          <a:spcPts val="95"/>
                        </a:spcBef>
                      </a:pPr>
                      <a:r>
                        <a:rPr sz="1500" spc="45" dirty="0"/>
                        <a:t>Kolkata</a:t>
                      </a:r>
                      <a:endParaRPr sz="1500" dirty="0">
                        <a:latin typeface="Times New Roman"/>
                        <a:cs typeface="Times New Roman"/>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69215" algn="ctr">
                        <a:lnSpc>
                          <a:spcPct val="100000"/>
                        </a:lnSpc>
                        <a:spcBef>
                          <a:spcPts val="95"/>
                        </a:spcBef>
                      </a:pPr>
                      <a:r>
                        <a:rPr sz="1500" spc="-5" dirty="0"/>
                        <a:t>5</a:t>
                      </a:r>
                      <a:r>
                        <a:rPr lang="en-US" sz="1500" spc="-5" dirty="0"/>
                        <a:t>,</a:t>
                      </a:r>
                      <a:r>
                        <a:rPr sz="1500" spc="-5" dirty="0"/>
                        <a:t>879</a:t>
                      </a:r>
                      <a:endParaRPr sz="1500" dirty="0">
                        <a:latin typeface="Times New Roman"/>
                        <a:cs typeface="Times New Roman"/>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3"/>
                  </a:ext>
                </a:extLst>
              </a:tr>
              <a:tr h="408563">
                <a:tc>
                  <a:txBody>
                    <a:bodyPr/>
                    <a:lstStyle/>
                    <a:p>
                      <a:pPr marL="71120">
                        <a:lnSpc>
                          <a:spcPct val="100000"/>
                        </a:lnSpc>
                        <a:spcBef>
                          <a:spcPts val="95"/>
                        </a:spcBef>
                      </a:pPr>
                      <a:r>
                        <a:rPr sz="1500" spc="65" dirty="0"/>
                        <a:t>Chennai</a:t>
                      </a:r>
                      <a:endParaRPr sz="1500" dirty="0">
                        <a:latin typeface="Times New Roman"/>
                        <a:cs typeface="Times New Roman"/>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69215" algn="ctr">
                        <a:lnSpc>
                          <a:spcPct val="100000"/>
                        </a:lnSpc>
                        <a:spcBef>
                          <a:spcPts val="95"/>
                        </a:spcBef>
                      </a:pPr>
                      <a:r>
                        <a:rPr sz="1500" spc="-5" dirty="0"/>
                        <a:t>23</a:t>
                      </a:r>
                      <a:r>
                        <a:rPr lang="en-US" sz="1500" spc="-5" dirty="0"/>
                        <a:t>,</a:t>
                      </a:r>
                      <a:r>
                        <a:rPr sz="1500" spc="-5" dirty="0"/>
                        <a:t>685</a:t>
                      </a:r>
                      <a:endParaRPr sz="1500" dirty="0">
                        <a:latin typeface="Times New Roman"/>
                        <a:cs typeface="Times New Roman"/>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4"/>
                  </a:ext>
                </a:extLst>
              </a:tr>
              <a:tr h="408540">
                <a:tc>
                  <a:txBody>
                    <a:bodyPr/>
                    <a:lstStyle/>
                    <a:p>
                      <a:pPr marL="71120">
                        <a:lnSpc>
                          <a:spcPct val="100000"/>
                        </a:lnSpc>
                        <a:spcBef>
                          <a:spcPts val="80"/>
                        </a:spcBef>
                      </a:pPr>
                      <a:r>
                        <a:rPr sz="1500" spc="20" dirty="0"/>
                        <a:t>Total</a:t>
                      </a:r>
                      <a:endParaRPr sz="1500" dirty="0">
                        <a:latin typeface="Tinos"/>
                        <a:cs typeface="Tino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69215" algn="ctr">
                        <a:lnSpc>
                          <a:spcPct val="100000"/>
                        </a:lnSpc>
                        <a:spcBef>
                          <a:spcPts val="95"/>
                        </a:spcBef>
                      </a:pPr>
                      <a:r>
                        <a:rPr sz="1500" spc="-5" dirty="0"/>
                        <a:t>67</a:t>
                      </a:r>
                      <a:r>
                        <a:rPr lang="en-US" sz="1500" spc="-5" dirty="0"/>
                        <a:t>,</a:t>
                      </a:r>
                      <a:r>
                        <a:rPr sz="1500" spc="-5" dirty="0"/>
                        <a:t>727</a:t>
                      </a:r>
                      <a:endParaRPr sz="1500" dirty="0">
                        <a:latin typeface="Times New Roman"/>
                        <a:cs typeface="Times New Roman"/>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5"/>
                  </a:ext>
                </a:extLst>
              </a:tr>
            </a:tbl>
          </a:graphicData>
        </a:graphic>
      </p:graphicFrame>
      <p:sp>
        <p:nvSpPr>
          <p:cNvPr id="16" name="TextBox 15">
            <a:extLst>
              <a:ext uri="{FF2B5EF4-FFF2-40B4-BE49-F238E27FC236}">
                <a16:creationId xmlns:a16="http://schemas.microsoft.com/office/drawing/2014/main" id="{DA445F4D-ED14-40A6-8F9E-EB5695C9F357}"/>
              </a:ext>
            </a:extLst>
          </p:cNvPr>
          <p:cNvSpPr txBox="1"/>
          <p:nvPr/>
        </p:nvSpPr>
        <p:spPr>
          <a:xfrm>
            <a:off x="291343" y="5310909"/>
            <a:ext cx="6709690" cy="923330"/>
          </a:xfrm>
          <a:prstGeom prst="rect">
            <a:avLst/>
          </a:prstGeom>
          <a:noFill/>
        </p:spPr>
        <p:txBody>
          <a:bodyPr wrap="square" rtlCol="0">
            <a:spAutoFit/>
          </a:bodyPr>
          <a:lstStyle/>
          <a:p>
            <a:pPr algn="just"/>
            <a:r>
              <a:rPr lang="en-US" dirty="0"/>
              <a:t>A total of 11,997 designs were registered in 2021, as compared to 14,550 registrations in 2020, signifying a decrease of about 17.54% in the registrations compared to the previous year. </a:t>
            </a:r>
          </a:p>
        </p:txBody>
      </p:sp>
      <p:graphicFrame>
        <p:nvGraphicFramePr>
          <p:cNvPr id="17" name="object 14">
            <a:extLst>
              <a:ext uri="{FF2B5EF4-FFF2-40B4-BE49-F238E27FC236}">
                <a16:creationId xmlns:a16="http://schemas.microsoft.com/office/drawing/2014/main" id="{FFB68257-FE2E-463E-B7CC-281A9D3D2569}"/>
              </a:ext>
            </a:extLst>
          </p:cNvPr>
          <p:cNvGraphicFramePr>
            <a:graphicFrameLocks noGrp="1"/>
          </p:cNvGraphicFramePr>
          <p:nvPr>
            <p:extLst>
              <p:ext uri="{D42A27DB-BD31-4B8C-83A1-F6EECF244321}">
                <p14:modId xmlns:p14="http://schemas.microsoft.com/office/powerpoint/2010/main" val="3529242136"/>
              </p:ext>
            </p:extLst>
          </p:nvPr>
        </p:nvGraphicFramePr>
        <p:xfrm>
          <a:off x="345160" y="6661213"/>
          <a:ext cx="6655873" cy="1347336"/>
        </p:xfrm>
        <a:graphic>
          <a:graphicData uri="http://schemas.openxmlformats.org/drawingml/2006/table">
            <a:tbl>
              <a:tblPr firstRow="1" bandRow="1">
                <a:tableStyleId>{2D5ABB26-0587-4C30-8999-92F81FD0307C}</a:tableStyleId>
              </a:tblPr>
              <a:tblGrid>
                <a:gridCol w="3696688">
                  <a:extLst>
                    <a:ext uri="{9D8B030D-6E8A-4147-A177-3AD203B41FA5}">
                      <a16:colId xmlns:a16="http://schemas.microsoft.com/office/drawing/2014/main" val="20000"/>
                    </a:ext>
                  </a:extLst>
                </a:gridCol>
                <a:gridCol w="1207996">
                  <a:extLst>
                    <a:ext uri="{9D8B030D-6E8A-4147-A177-3AD203B41FA5}">
                      <a16:colId xmlns:a16="http://schemas.microsoft.com/office/drawing/2014/main" val="20001"/>
                    </a:ext>
                  </a:extLst>
                </a:gridCol>
                <a:gridCol w="1751189">
                  <a:extLst>
                    <a:ext uri="{9D8B030D-6E8A-4147-A177-3AD203B41FA5}">
                      <a16:colId xmlns:a16="http://schemas.microsoft.com/office/drawing/2014/main" val="20002"/>
                    </a:ext>
                  </a:extLst>
                </a:gridCol>
              </a:tblGrid>
              <a:tr h="666687">
                <a:tc>
                  <a:txBody>
                    <a:bodyPr/>
                    <a:lstStyle/>
                    <a:p>
                      <a:pPr marL="87630">
                        <a:lnSpc>
                          <a:spcPct val="100000"/>
                        </a:lnSpc>
                      </a:pPr>
                      <a:r>
                        <a:rPr sz="1500" b="1" spc="5" dirty="0"/>
                        <a:t>Particulars</a:t>
                      </a:r>
                      <a:endParaRPr sz="1500" b="1" dirty="0">
                        <a:latin typeface="Tinos"/>
                        <a:cs typeface="Tino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marL="85725" algn="ctr">
                        <a:lnSpc>
                          <a:spcPct val="100000"/>
                        </a:lnSpc>
                      </a:pPr>
                      <a:r>
                        <a:rPr sz="1500" b="1" spc="-5" dirty="0"/>
                        <a:t>2020</a:t>
                      </a:r>
                      <a:endParaRPr sz="1500" b="1" dirty="0">
                        <a:latin typeface="Tinos"/>
                        <a:cs typeface="Tino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marL="86360" algn="ctr">
                        <a:lnSpc>
                          <a:spcPct val="100000"/>
                        </a:lnSpc>
                      </a:pPr>
                      <a:r>
                        <a:rPr sz="1500" b="1" spc="-5" dirty="0"/>
                        <a:t>2021</a:t>
                      </a:r>
                      <a:endParaRPr sz="1500" b="1" dirty="0">
                        <a:latin typeface="Tinos"/>
                        <a:cs typeface="Tino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10000"/>
                  </a:ext>
                </a:extLst>
              </a:tr>
              <a:tr h="680649">
                <a:tc>
                  <a:txBody>
                    <a:bodyPr/>
                    <a:lstStyle/>
                    <a:p>
                      <a:pPr marL="87630">
                        <a:lnSpc>
                          <a:spcPct val="100000"/>
                        </a:lnSpc>
                      </a:pPr>
                      <a:r>
                        <a:rPr sz="1500" spc="45" dirty="0"/>
                        <a:t>Total </a:t>
                      </a:r>
                      <a:r>
                        <a:rPr sz="1500" spc="70" dirty="0"/>
                        <a:t>designs</a:t>
                      </a:r>
                      <a:r>
                        <a:rPr sz="1500" spc="-70" dirty="0"/>
                        <a:t> </a:t>
                      </a:r>
                      <a:r>
                        <a:rPr sz="1500" spc="70" dirty="0"/>
                        <a:t>registered</a:t>
                      </a:r>
                      <a:endParaRPr sz="1500" dirty="0">
                        <a:latin typeface="Times New Roman"/>
                        <a:cs typeface="Times New Roman"/>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85725" algn="ctr">
                        <a:lnSpc>
                          <a:spcPct val="100000"/>
                        </a:lnSpc>
                        <a:spcBef>
                          <a:spcPts val="130"/>
                        </a:spcBef>
                      </a:pPr>
                      <a:r>
                        <a:rPr sz="1500" spc="-5" dirty="0"/>
                        <a:t>14</a:t>
                      </a:r>
                      <a:r>
                        <a:rPr lang="en-US" sz="1500" spc="-5" dirty="0"/>
                        <a:t>,</a:t>
                      </a:r>
                      <a:r>
                        <a:rPr sz="1500" spc="-5" dirty="0"/>
                        <a:t>550</a:t>
                      </a:r>
                      <a:endParaRPr sz="1500" dirty="0">
                        <a:latin typeface="Times New Roman"/>
                        <a:cs typeface="Times New Roman"/>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86360" algn="ctr">
                        <a:lnSpc>
                          <a:spcPct val="100000"/>
                        </a:lnSpc>
                        <a:spcBef>
                          <a:spcPts val="130"/>
                        </a:spcBef>
                      </a:pPr>
                      <a:r>
                        <a:rPr sz="1500" spc="-5" dirty="0"/>
                        <a:t>11</a:t>
                      </a:r>
                      <a:r>
                        <a:rPr lang="en-US" sz="1500" spc="-5" dirty="0"/>
                        <a:t>,</a:t>
                      </a:r>
                      <a:r>
                        <a:rPr sz="1500" spc="-5" dirty="0"/>
                        <a:t>997</a:t>
                      </a:r>
                      <a:endParaRPr sz="1500" dirty="0">
                        <a:latin typeface="Times New Roman"/>
                        <a:cs typeface="Times New Roman"/>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1"/>
                  </a:ext>
                </a:extLst>
              </a:tr>
            </a:tbl>
          </a:graphicData>
        </a:graphic>
      </p:graphicFrame>
      <p:sp>
        <p:nvSpPr>
          <p:cNvPr id="18" name="TextBox 17">
            <a:extLst>
              <a:ext uri="{FF2B5EF4-FFF2-40B4-BE49-F238E27FC236}">
                <a16:creationId xmlns:a16="http://schemas.microsoft.com/office/drawing/2014/main" id="{A36EEE7C-AE93-4330-A056-E9EEB24A3A19}"/>
              </a:ext>
            </a:extLst>
          </p:cNvPr>
          <p:cNvSpPr txBox="1"/>
          <p:nvPr/>
        </p:nvSpPr>
        <p:spPr>
          <a:xfrm>
            <a:off x="239115" y="10223500"/>
            <a:ext cx="719735" cy="369332"/>
          </a:xfrm>
          <a:prstGeom prst="rect">
            <a:avLst/>
          </a:prstGeom>
          <a:noFill/>
        </p:spPr>
        <p:txBody>
          <a:bodyPr wrap="square" rtlCol="0">
            <a:spAutoFit/>
          </a:bodyPr>
          <a:lstStyle/>
          <a:p>
            <a:r>
              <a:rPr lang="en-US" dirty="0">
                <a:solidFill>
                  <a:schemeClr val="bg1"/>
                </a:solidFill>
                <a:latin typeface="Arial Black" panose="020B0A04020102020204" pitchFamily="34" charset="0"/>
              </a:rPr>
              <a:t>13</a:t>
            </a:r>
            <a:endParaRPr lang="en-IN" dirty="0">
              <a:solidFill>
                <a:schemeClr val="bg1"/>
              </a:solidFill>
              <a:latin typeface="Arial Black" panose="020B0A04020102020204" pitchFamily="34" charset="0"/>
            </a:endParaRPr>
          </a:p>
        </p:txBody>
      </p:sp>
    </p:spTree>
    <p:extLst>
      <p:ext uri="{BB962C8B-B14F-4D97-AF65-F5344CB8AC3E}">
        <p14:creationId xmlns:p14="http://schemas.microsoft.com/office/powerpoint/2010/main" val="74252784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A941F796-7DAB-402E-8DAE-522F0B0BC9CD}"/>
              </a:ext>
            </a:extLst>
          </p:cNvPr>
          <p:cNvSpPr/>
          <p:nvPr/>
        </p:nvSpPr>
        <p:spPr>
          <a:xfrm>
            <a:off x="0" y="0"/>
            <a:ext cx="7556500" cy="19939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grpSp>
        <p:nvGrpSpPr>
          <p:cNvPr id="6" name="object 5" descr="BananaIP Header Logo">
            <a:extLst>
              <a:ext uri="{FF2B5EF4-FFF2-40B4-BE49-F238E27FC236}">
                <a16:creationId xmlns:a16="http://schemas.microsoft.com/office/drawing/2014/main" id="{EB6FEF64-5836-4211-A23B-1E6519ACD1B2}"/>
              </a:ext>
            </a:extLst>
          </p:cNvPr>
          <p:cNvGrpSpPr/>
          <p:nvPr/>
        </p:nvGrpSpPr>
        <p:grpSpPr>
          <a:xfrm>
            <a:off x="86715" y="310743"/>
            <a:ext cx="7361555" cy="421640"/>
            <a:chOff x="86715" y="310743"/>
            <a:chExt cx="7361555" cy="421640"/>
          </a:xfrm>
        </p:grpSpPr>
        <p:sp>
          <p:nvSpPr>
            <p:cNvPr id="8" name="object 6">
              <a:extLst>
                <a:ext uri="{FF2B5EF4-FFF2-40B4-BE49-F238E27FC236}">
                  <a16:creationId xmlns:a16="http://schemas.microsoft.com/office/drawing/2014/main" id="{7BCA15E8-99F7-4D5C-B9AA-BAB867F84FE3}"/>
                </a:ext>
              </a:extLst>
            </p:cNvPr>
            <p:cNvSpPr/>
            <p:nvPr/>
          </p:nvSpPr>
          <p:spPr>
            <a:xfrm>
              <a:off x="1773262" y="521512"/>
              <a:ext cx="5674995" cy="0"/>
            </a:xfrm>
            <a:custGeom>
              <a:avLst/>
              <a:gdLst/>
              <a:ahLst/>
              <a:cxnLst/>
              <a:rect l="l" t="t" r="r" b="b"/>
              <a:pathLst>
                <a:path w="5674995">
                  <a:moveTo>
                    <a:pt x="5674436" y="0"/>
                  </a:moveTo>
                  <a:lnTo>
                    <a:pt x="0" y="0"/>
                  </a:lnTo>
                </a:path>
              </a:pathLst>
            </a:custGeom>
            <a:solidFill>
              <a:srgbClr val="D0A173"/>
            </a:solidFill>
          </p:spPr>
          <p:txBody>
            <a:bodyPr wrap="square" lIns="0" tIns="0" rIns="0" bIns="0" rtlCol="0"/>
            <a:lstStyle/>
            <a:p>
              <a:endParaRPr dirty="0"/>
            </a:p>
          </p:txBody>
        </p:sp>
        <p:sp>
          <p:nvSpPr>
            <p:cNvPr id="9" name="object 7">
              <a:extLst>
                <a:ext uri="{FF2B5EF4-FFF2-40B4-BE49-F238E27FC236}">
                  <a16:creationId xmlns:a16="http://schemas.microsoft.com/office/drawing/2014/main" id="{1F000E7B-7853-42B0-9465-13437731CEE8}"/>
                </a:ext>
              </a:extLst>
            </p:cNvPr>
            <p:cNvSpPr/>
            <p:nvPr/>
          </p:nvSpPr>
          <p:spPr>
            <a:xfrm>
              <a:off x="1773262" y="521512"/>
              <a:ext cx="5674995" cy="0"/>
            </a:xfrm>
            <a:custGeom>
              <a:avLst/>
              <a:gdLst/>
              <a:ahLst/>
              <a:cxnLst/>
              <a:rect l="l" t="t" r="r" b="b"/>
              <a:pathLst>
                <a:path w="5674995">
                  <a:moveTo>
                    <a:pt x="0" y="0"/>
                  </a:moveTo>
                  <a:lnTo>
                    <a:pt x="5674423" y="0"/>
                  </a:lnTo>
                </a:path>
              </a:pathLst>
            </a:custGeom>
            <a:ln w="38100">
              <a:solidFill>
                <a:srgbClr val="D0A273"/>
              </a:solidFill>
            </a:ln>
          </p:spPr>
          <p:txBody>
            <a:bodyPr wrap="square" lIns="0" tIns="0" rIns="0" bIns="0" rtlCol="0"/>
            <a:lstStyle/>
            <a:p>
              <a:endParaRPr dirty="0"/>
            </a:p>
          </p:txBody>
        </p:sp>
        <p:sp>
          <p:nvSpPr>
            <p:cNvPr id="10" name="object 8">
              <a:extLst>
                <a:ext uri="{FF2B5EF4-FFF2-40B4-BE49-F238E27FC236}">
                  <a16:creationId xmlns:a16="http://schemas.microsoft.com/office/drawing/2014/main" id="{5741BA38-F3AE-4E09-B51D-B66B21F19949}"/>
                </a:ext>
              </a:extLst>
            </p:cNvPr>
            <p:cNvSpPr/>
            <p:nvPr/>
          </p:nvSpPr>
          <p:spPr>
            <a:xfrm>
              <a:off x="86719" y="521512"/>
              <a:ext cx="516890" cy="0"/>
            </a:xfrm>
            <a:custGeom>
              <a:avLst/>
              <a:gdLst/>
              <a:ahLst/>
              <a:cxnLst/>
              <a:rect l="l" t="t" r="r" b="b"/>
              <a:pathLst>
                <a:path w="516890">
                  <a:moveTo>
                    <a:pt x="516534" y="0"/>
                  </a:moveTo>
                  <a:lnTo>
                    <a:pt x="0" y="0"/>
                  </a:lnTo>
                </a:path>
              </a:pathLst>
            </a:custGeom>
            <a:solidFill>
              <a:srgbClr val="D0A173"/>
            </a:solidFill>
          </p:spPr>
          <p:txBody>
            <a:bodyPr wrap="square" lIns="0" tIns="0" rIns="0" bIns="0" rtlCol="0"/>
            <a:lstStyle/>
            <a:p>
              <a:endParaRPr dirty="0"/>
            </a:p>
          </p:txBody>
        </p:sp>
        <p:sp>
          <p:nvSpPr>
            <p:cNvPr id="11" name="object 9">
              <a:extLst>
                <a:ext uri="{FF2B5EF4-FFF2-40B4-BE49-F238E27FC236}">
                  <a16:creationId xmlns:a16="http://schemas.microsoft.com/office/drawing/2014/main" id="{A21F4CF2-443D-4F33-9DC6-179D78D980A1}"/>
                </a:ext>
              </a:extLst>
            </p:cNvPr>
            <p:cNvSpPr/>
            <p:nvPr/>
          </p:nvSpPr>
          <p:spPr>
            <a:xfrm>
              <a:off x="86715" y="521512"/>
              <a:ext cx="516890" cy="0"/>
            </a:xfrm>
            <a:custGeom>
              <a:avLst/>
              <a:gdLst/>
              <a:ahLst/>
              <a:cxnLst/>
              <a:rect l="l" t="t" r="r" b="b"/>
              <a:pathLst>
                <a:path w="516890">
                  <a:moveTo>
                    <a:pt x="0" y="0"/>
                  </a:moveTo>
                  <a:lnTo>
                    <a:pt x="516534" y="0"/>
                  </a:lnTo>
                </a:path>
              </a:pathLst>
            </a:custGeom>
            <a:ln w="38100">
              <a:solidFill>
                <a:srgbClr val="D0A273"/>
              </a:solidFill>
            </a:ln>
          </p:spPr>
          <p:txBody>
            <a:bodyPr wrap="square" lIns="0" tIns="0" rIns="0" bIns="0" rtlCol="0"/>
            <a:lstStyle/>
            <a:p>
              <a:endParaRPr dirty="0"/>
            </a:p>
          </p:txBody>
        </p:sp>
        <p:sp>
          <p:nvSpPr>
            <p:cNvPr id="12" name="object 10">
              <a:extLst>
                <a:ext uri="{FF2B5EF4-FFF2-40B4-BE49-F238E27FC236}">
                  <a16:creationId xmlns:a16="http://schemas.microsoft.com/office/drawing/2014/main" id="{B8183DE6-2C73-4748-8F51-2338DC3D4589}"/>
                </a:ext>
              </a:extLst>
            </p:cNvPr>
            <p:cNvSpPr/>
            <p:nvPr/>
          </p:nvSpPr>
          <p:spPr>
            <a:xfrm>
              <a:off x="619988" y="310743"/>
              <a:ext cx="1177251" cy="421538"/>
            </a:xfrm>
            <a:prstGeom prst="rect">
              <a:avLst/>
            </a:prstGeom>
            <a:blipFill>
              <a:blip r:embed="rId3" cstate="print"/>
              <a:stretch>
                <a:fillRect/>
              </a:stretch>
            </a:blipFill>
          </p:spPr>
          <p:txBody>
            <a:bodyPr wrap="square" lIns="0" tIns="0" rIns="0" bIns="0" rtlCol="0"/>
            <a:lstStyle/>
            <a:p>
              <a:endParaRPr dirty="0"/>
            </a:p>
          </p:txBody>
        </p:sp>
      </p:grpSp>
      <p:sp>
        <p:nvSpPr>
          <p:cNvPr id="3" name="Rectangle: Rounded Corners 2">
            <a:extLst>
              <a:ext uri="{FF2B5EF4-FFF2-40B4-BE49-F238E27FC236}">
                <a16:creationId xmlns:a16="http://schemas.microsoft.com/office/drawing/2014/main" id="{FB059706-939C-4943-BD39-5E8537B8BCDF}"/>
              </a:ext>
            </a:extLst>
          </p:cNvPr>
          <p:cNvSpPr/>
          <p:nvPr/>
        </p:nvSpPr>
        <p:spPr>
          <a:xfrm>
            <a:off x="345160" y="1308112"/>
            <a:ext cx="4804690" cy="533394"/>
          </a:xfrm>
          <a:prstGeom prst="roundRect">
            <a:avLst/>
          </a:prstGeom>
          <a:solidFill>
            <a:srgbClr val="20202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a:solidFill>
                  <a:srgbClr val="D0A173"/>
                </a:solidFill>
                <a:latin typeface="+mj-lt"/>
              </a:rPr>
              <a:t>COMPREHENSIVE TRADEMARK STATISTICS </a:t>
            </a:r>
            <a:endParaRPr lang="en-IN" sz="2000" b="1" dirty="0">
              <a:solidFill>
                <a:srgbClr val="D0A173"/>
              </a:solidFill>
              <a:latin typeface="+mj-lt"/>
            </a:endParaRPr>
          </a:p>
        </p:txBody>
      </p:sp>
      <p:sp>
        <p:nvSpPr>
          <p:cNvPr id="13" name="object 4">
            <a:extLst>
              <a:ext uri="{FF2B5EF4-FFF2-40B4-BE49-F238E27FC236}">
                <a16:creationId xmlns:a16="http://schemas.microsoft.com/office/drawing/2014/main" id="{C0CBF184-74A3-4105-9AD9-4ED23DB30A37}"/>
              </a:ext>
            </a:extLst>
          </p:cNvPr>
          <p:cNvSpPr/>
          <p:nvPr/>
        </p:nvSpPr>
        <p:spPr>
          <a:xfrm>
            <a:off x="-3809" y="10036899"/>
            <a:ext cx="7560309" cy="691515"/>
          </a:xfrm>
          <a:custGeom>
            <a:avLst/>
            <a:gdLst/>
            <a:ahLst/>
            <a:cxnLst/>
            <a:rect l="l" t="t" r="r" b="b"/>
            <a:pathLst>
              <a:path w="7560309" h="691515">
                <a:moveTo>
                  <a:pt x="7560056" y="0"/>
                </a:moveTo>
                <a:lnTo>
                  <a:pt x="0" y="0"/>
                </a:lnTo>
                <a:lnTo>
                  <a:pt x="0" y="690892"/>
                </a:lnTo>
                <a:lnTo>
                  <a:pt x="7560056" y="690892"/>
                </a:lnTo>
                <a:lnTo>
                  <a:pt x="7560056" y="0"/>
                </a:lnTo>
                <a:close/>
              </a:path>
            </a:pathLst>
          </a:custGeom>
          <a:solidFill>
            <a:srgbClr val="D0A173"/>
          </a:solidFill>
        </p:spPr>
        <p:txBody>
          <a:bodyPr wrap="square" lIns="0" tIns="0" rIns="0" bIns="0" rtlCol="0"/>
          <a:lstStyle/>
          <a:p>
            <a:endParaRPr dirty="0"/>
          </a:p>
        </p:txBody>
      </p:sp>
      <p:sp>
        <p:nvSpPr>
          <p:cNvPr id="14" name="Footer Placeholder 10">
            <a:extLst>
              <a:ext uri="{FF2B5EF4-FFF2-40B4-BE49-F238E27FC236}">
                <a16:creationId xmlns:a16="http://schemas.microsoft.com/office/drawing/2014/main" id="{1BA1BB09-A8C3-4FF1-9215-40F1305B9E1C}"/>
              </a:ext>
            </a:extLst>
          </p:cNvPr>
          <p:cNvSpPr>
            <a:spLocks noGrp="1"/>
          </p:cNvSpPr>
          <p:nvPr>
            <p:ph type="ftr" sz="quarter" idx="5"/>
          </p:nvPr>
        </p:nvSpPr>
        <p:spPr>
          <a:xfrm>
            <a:off x="291343" y="10299700"/>
            <a:ext cx="7103097" cy="215444"/>
          </a:xfrm>
        </p:spPr>
        <p:txBody>
          <a:bodyPr/>
          <a:lstStyle/>
          <a:p>
            <a:r>
              <a:rPr lang="en-US" sz="1400" dirty="0">
                <a:solidFill>
                  <a:schemeClr val="tx1"/>
                </a:solidFill>
              </a:rPr>
              <a:t>Copyright 2004-2022 BananaIP Counsels | All Rights Reserved</a:t>
            </a:r>
          </a:p>
        </p:txBody>
      </p:sp>
      <p:sp>
        <p:nvSpPr>
          <p:cNvPr id="15" name="TextBox 14">
            <a:extLst>
              <a:ext uri="{FF2B5EF4-FFF2-40B4-BE49-F238E27FC236}">
                <a16:creationId xmlns:a16="http://schemas.microsoft.com/office/drawing/2014/main" id="{6B228A72-B365-415F-9A6F-7BD17E155D3B}"/>
              </a:ext>
            </a:extLst>
          </p:cNvPr>
          <p:cNvSpPr txBox="1"/>
          <p:nvPr/>
        </p:nvSpPr>
        <p:spPr>
          <a:xfrm>
            <a:off x="291343" y="2053747"/>
            <a:ext cx="6709690" cy="1200329"/>
          </a:xfrm>
          <a:prstGeom prst="rect">
            <a:avLst/>
          </a:prstGeom>
          <a:noFill/>
        </p:spPr>
        <p:txBody>
          <a:bodyPr wrap="square" rtlCol="0">
            <a:spAutoFit/>
          </a:bodyPr>
          <a:lstStyle/>
          <a:p>
            <a:pPr algn="just"/>
            <a:r>
              <a:rPr lang="en-US" dirty="0"/>
              <a:t>In the year 2021, 4,49,264 trademark applications were filed, 4,33,981 were under examination, 2,17,990 went on to the post-examination stages. In addition to that, 3,20,210 applications were published, and 3,19,033 trademarks were registered in 2021.</a:t>
            </a:r>
          </a:p>
        </p:txBody>
      </p:sp>
      <p:graphicFrame>
        <p:nvGraphicFramePr>
          <p:cNvPr id="16" name="object 13">
            <a:extLst>
              <a:ext uri="{FF2B5EF4-FFF2-40B4-BE49-F238E27FC236}">
                <a16:creationId xmlns:a16="http://schemas.microsoft.com/office/drawing/2014/main" id="{6D740EFD-B2A5-48EA-8822-BB5EBEE25011}"/>
              </a:ext>
            </a:extLst>
          </p:cNvPr>
          <p:cNvGraphicFramePr>
            <a:graphicFrameLocks noGrp="1"/>
          </p:cNvGraphicFramePr>
          <p:nvPr>
            <p:extLst>
              <p:ext uri="{D42A27DB-BD31-4B8C-83A1-F6EECF244321}">
                <p14:modId xmlns:p14="http://schemas.microsoft.com/office/powerpoint/2010/main" val="1371768297"/>
              </p:ext>
            </p:extLst>
          </p:nvPr>
        </p:nvGraphicFramePr>
        <p:xfrm>
          <a:off x="287302" y="3516876"/>
          <a:ext cx="6709690" cy="2161619"/>
        </p:xfrm>
        <a:graphic>
          <a:graphicData uri="http://schemas.openxmlformats.org/drawingml/2006/table">
            <a:tbl>
              <a:tblPr firstRow="1" bandRow="1">
                <a:tableStyleId>{7E9639D4-E3E2-4D34-9284-5A2195B3D0D7}</a:tableStyleId>
              </a:tblPr>
              <a:tblGrid>
                <a:gridCol w="5627095">
                  <a:extLst>
                    <a:ext uri="{9D8B030D-6E8A-4147-A177-3AD203B41FA5}">
                      <a16:colId xmlns:a16="http://schemas.microsoft.com/office/drawing/2014/main" val="20000"/>
                    </a:ext>
                  </a:extLst>
                </a:gridCol>
                <a:gridCol w="1082595">
                  <a:extLst>
                    <a:ext uri="{9D8B030D-6E8A-4147-A177-3AD203B41FA5}">
                      <a16:colId xmlns:a16="http://schemas.microsoft.com/office/drawing/2014/main" val="20001"/>
                    </a:ext>
                  </a:extLst>
                </a:gridCol>
              </a:tblGrid>
              <a:tr h="382024">
                <a:tc>
                  <a:txBody>
                    <a:bodyPr/>
                    <a:lstStyle/>
                    <a:p>
                      <a:pPr marL="68580">
                        <a:lnSpc>
                          <a:spcPct val="100000"/>
                        </a:lnSpc>
                        <a:spcBef>
                          <a:spcPts val="85"/>
                        </a:spcBef>
                      </a:pPr>
                      <a:r>
                        <a:rPr sz="1500" spc="0" dirty="0">
                          <a:solidFill>
                            <a:schemeClr val="tx1"/>
                          </a:solidFill>
                        </a:rPr>
                        <a:t>Particulars</a:t>
                      </a:r>
                      <a:endParaRPr sz="1500" spc="0" dirty="0">
                        <a:solidFill>
                          <a:schemeClr val="tx1"/>
                        </a:solidFill>
                        <a:latin typeface="Poppins" panose="00000500000000000000" pitchFamily="2" charset="0"/>
                        <a:cs typeface="Poppins" panose="00000500000000000000" pitchFamily="2"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marL="66675" algn="ctr">
                        <a:lnSpc>
                          <a:spcPct val="100000"/>
                        </a:lnSpc>
                        <a:spcBef>
                          <a:spcPts val="85"/>
                        </a:spcBef>
                      </a:pPr>
                      <a:r>
                        <a:rPr sz="1500" spc="0" dirty="0">
                          <a:solidFill>
                            <a:schemeClr val="tx1"/>
                          </a:solidFill>
                        </a:rPr>
                        <a:t>2021</a:t>
                      </a:r>
                      <a:endParaRPr sz="1500" spc="0" dirty="0">
                        <a:solidFill>
                          <a:schemeClr val="tx1"/>
                        </a:solidFill>
                        <a:latin typeface="Poppins" panose="00000500000000000000" pitchFamily="2" charset="0"/>
                        <a:cs typeface="Poppins" panose="00000500000000000000" pitchFamily="2"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10000"/>
                  </a:ext>
                </a:extLst>
              </a:tr>
              <a:tr h="355020">
                <a:tc>
                  <a:txBody>
                    <a:bodyPr/>
                    <a:lstStyle/>
                    <a:p>
                      <a:pPr marL="68580">
                        <a:lnSpc>
                          <a:spcPct val="100000"/>
                        </a:lnSpc>
                        <a:spcBef>
                          <a:spcPts val="95"/>
                        </a:spcBef>
                      </a:pPr>
                      <a:r>
                        <a:rPr sz="1500" spc="0" dirty="0"/>
                        <a:t>Total Number of Trademark Applications Filed</a:t>
                      </a:r>
                      <a:endParaRPr sz="1500" spc="0" dirty="0">
                        <a:solidFill>
                          <a:schemeClr val="bg1"/>
                        </a:solidFill>
                        <a:latin typeface="Poppins" panose="00000500000000000000" pitchFamily="2" charset="0"/>
                        <a:cs typeface="Poppins" panose="00000500000000000000" pitchFamily="2"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66675" algn="ctr">
                        <a:lnSpc>
                          <a:spcPct val="100000"/>
                        </a:lnSpc>
                        <a:spcBef>
                          <a:spcPts val="95"/>
                        </a:spcBef>
                      </a:pPr>
                      <a:r>
                        <a:rPr sz="1500" spc="0" dirty="0"/>
                        <a:t>4</a:t>
                      </a:r>
                      <a:r>
                        <a:rPr lang="en-US" sz="1500" spc="0" dirty="0"/>
                        <a:t>,</a:t>
                      </a:r>
                      <a:r>
                        <a:rPr sz="1500" spc="0" dirty="0"/>
                        <a:t>49</a:t>
                      </a:r>
                      <a:r>
                        <a:rPr lang="en-US" sz="1500" spc="0" dirty="0"/>
                        <a:t>,</a:t>
                      </a:r>
                      <a:r>
                        <a:rPr sz="1500" spc="0" dirty="0"/>
                        <a:t>264</a:t>
                      </a:r>
                      <a:endParaRPr sz="1500" spc="0" dirty="0">
                        <a:solidFill>
                          <a:schemeClr val="bg1"/>
                        </a:solidFill>
                        <a:latin typeface="Poppins" panose="00000500000000000000" pitchFamily="2" charset="0"/>
                        <a:cs typeface="Poppins" panose="00000500000000000000" pitchFamily="2"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1"/>
                  </a:ext>
                </a:extLst>
              </a:tr>
              <a:tr h="355030">
                <a:tc>
                  <a:txBody>
                    <a:bodyPr/>
                    <a:lstStyle/>
                    <a:p>
                      <a:pPr marL="68580">
                        <a:lnSpc>
                          <a:spcPct val="100000"/>
                        </a:lnSpc>
                        <a:spcBef>
                          <a:spcPts val="95"/>
                        </a:spcBef>
                      </a:pPr>
                      <a:r>
                        <a:rPr sz="1500" spc="0" dirty="0"/>
                        <a:t>Total Number of Trademark Applications Under Examination</a:t>
                      </a:r>
                      <a:endParaRPr sz="1500" spc="0" dirty="0">
                        <a:solidFill>
                          <a:schemeClr val="bg1"/>
                        </a:solidFill>
                        <a:latin typeface="Poppins" panose="00000500000000000000" pitchFamily="2" charset="0"/>
                        <a:cs typeface="Poppins" panose="00000500000000000000" pitchFamily="2"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66675" algn="ctr">
                        <a:lnSpc>
                          <a:spcPct val="100000"/>
                        </a:lnSpc>
                        <a:spcBef>
                          <a:spcPts val="95"/>
                        </a:spcBef>
                      </a:pPr>
                      <a:r>
                        <a:rPr sz="1500" spc="0" dirty="0"/>
                        <a:t>4</a:t>
                      </a:r>
                      <a:r>
                        <a:rPr lang="en-US" sz="1500" spc="0" dirty="0"/>
                        <a:t>,</a:t>
                      </a:r>
                      <a:r>
                        <a:rPr sz="1500" spc="0" dirty="0"/>
                        <a:t>33</a:t>
                      </a:r>
                      <a:r>
                        <a:rPr lang="en-US" sz="1500" spc="0" dirty="0"/>
                        <a:t>,</a:t>
                      </a:r>
                      <a:r>
                        <a:rPr sz="1500" spc="0" dirty="0"/>
                        <a:t>981</a:t>
                      </a:r>
                      <a:endParaRPr sz="1500" spc="0" dirty="0">
                        <a:solidFill>
                          <a:schemeClr val="bg1"/>
                        </a:solidFill>
                        <a:latin typeface="Poppins" panose="00000500000000000000" pitchFamily="2" charset="0"/>
                        <a:cs typeface="Poppins" panose="00000500000000000000" pitchFamily="2"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2"/>
                  </a:ext>
                </a:extLst>
              </a:tr>
              <a:tr h="357263">
                <a:tc>
                  <a:txBody>
                    <a:bodyPr/>
                    <a:lstStyle/>
                    <a:p>
                      <a:pPr marL="68580">
                        <a:lnSpc>
                          <a:spcPct val="100000"/>
                        </a:lnSpc>
                        <a:spcBef>
                          <a:spcPts val="105"/>
                        </a:spcBef>
                      </a:pPr>
                      <a:r>
                        <a:rPr sz="1500" spc="0" dirty="0"/>
                        <a:t>Total Number of Trademark Applications Post Examination</a:t>
                      </a:r>
                      <a:endParaRPr sz="1500" spc="0" dirty="0">
                        <a:solidFill>
                          <a:schemeClr val="bg1"/>
                        </a:solidFill>
                        <a:latin typeface="Poppins" panose="00000500000000000000" pitchFamily="2" charset="0"/>
                        <a:cs typeface="Poppins" panose="00000500000000000000" pitchFamily="2"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66675" algn="ctr">
                        <a:lnSpc>
                          <a:spcPct val="100000"/>
                        </a:lnSpc>
                        <a:spcBef>
                          <a:spcPts val="105"/>
                        </a:spcBef>
                      </a:pPr>
                      <a:r>
                        <a:rPr sz="1500" spc="0" dirty="0"/>
                        <a:t>2</a:t>
                      </a:r>
                      <a:r>
                        <a:rPr lang="en-US" sz="1500" spc="0" dirty="0"/>
                        <a:t>,</a:t>
                      </a:r>
                      <a:r>
                        <a:rPr sz="1500" spc="0" dirty="0"/>
                        <a:t>17</a:t>
                      </a:r>
                      <a:r>
                        <a:rPr lang="en-US" sz="1500" spc="0" dirty="0"/>
                        <a:t>,</a:t>
                      </a:r>
                      <a:r>
                        <a:rPr sz="1500" spc="0" dirty="0"/>
                        <a:t>990</a:t>
                      </a:r>
                      <a:endParaRPr sz="1500" spc="0" dirty="0">
                        <a:solidFill>
                          <a:schemeClr val="bg1"/>
                        </a:solidFill>
                        <a:latin typeface="Poppins" panose="00000500000000000000" pitchFamily="2" charset="0"/>
                        <a:cs typeface="Poppins" panose="00000500000000000000" pitchFamily="2"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3"/>
                  </a:ext>
                </a:extLst>
              </a:tr>
              <a:tr h="355029">
                <a:tc>
                  <a:txBody>
                    <a:bodyPr/>
                    <a:lstStyle/>
                    <a:p>
                      <a:pPr marL="68580">
                        <a:lnSpc>
                          <a:spcPct val="100000"/>
                        </a:lnSpc>
                        <a:spcBef>
                          <a:spcPts val="95"/>
                        </a:spcBef>
                      </a:pPr>
                      <a:r>
                        <a:rPr sz="1500" spc="0" dirty="0"/>
                        <a:t>Total Number of Trademark Applications Published</a:t>
                      </a:r>
                      <a:endParaRPr sz="1500" spc="0" dirty="0">
                        <a:solidFill>
                          <a:schemeClr val="bg1"/>
                        </a:solidFill>
                        <a:latin typeface="Poppins" panose="00000500000000000000" pitchFamily="2" charset="0"/>
                        <a:cs typeface="Poppins" panose="00000500000000000000" pitchFamily="2"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66675" algn="ctr">
                        <a:lnSpc>
                          <a:spcPct val="100000"/>
                        </a:lnSpc>
                        <a:spcBef>
                          <a:spcPts val="95"/>
                        </a:spcBef>
                      </a:pPr>
                      <a:r>
                        <a:rPr sz="1500" spc="0" dirty="0"/>
                        <a:t>3</a:t>
                      </a:r>
                      <a:r>
                        <a:rPr lang="en-US" sz="1500" spc="0" dirty="0"/>
                        <a:t>,</a:t>
                      </a:r>
                      <a:r>
                        <a:rPr sz="1500" spc="0" dirty="0"/>
                        <a:t>20</a:t>
                      </a:r>
                      <a:r>
                        <a:rPr lang="en-US" sz="1500" spc="0" dirty="0"/>
                        <a:t>,</a:t>
                      </a:r>
                      <a:r>
                        <a:rPr sz="1500" spc="0" dirty="0"/>
                        <a:t>210</a:t>
                      </a:r>
                      <a:endParaRPr sz="1500" spc="0" dirty="0">
                        <a:solidFill>
                          <a:schemeClr val="bg1"/>
                        </a:solidFill>
                        <a:latin typeface="Poppins" panose="00000500000000000000" pitchFamily="2" charset="0"/>
                        <a:cs typeface="Poppins" panose="00000500000000000000" pitchFamily="2"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4"/>
                  </a:ext>
                </a:extLst>
              </a:tr>
              <a:tr h="357253">
                <a:tc>
                  <a:txBody>
                    <a:bodyPr/>
                    <a:lstStyle/>
                    <a:p>
                      <a:pPr marL="68580">
                        <a:lnSpc>
                          <a:spcPct val="100000"/>
                        </a:lnSpc>
                        <a:spcBef>
                          <a:spcPts val="95"/>
                        </a:spcBef>
                      </a:pPr>
                      <a:r>
                        <a:rPr sz="1500" spc="0" dirty="0"/>
                        <a:t>Total Number of Trademark Applications Registered</a:t>
                      </a:r>
                      <a:endParaRPr sz="1500" spc="0" dirty="0">
                        <a:solidFill>
                          <a:schemeClr val="bg1"/>
                        </a:solidFill>
                        <a:latin typeface="Poppins" panose="00000500000000000000" pitchFamily="2" charset="0"/>
                        <a:cs typeface="Poppins" panose="00000500000000000000" pitchFamily="2"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66675" algn="ctr">
                        <a:lnSpc>
                          <a:spcPct val="100000"/>
                        </a:lnSpc>
                        <a:spcBef>
                          <a:spcPts val="95"/>
                        </a:spcBef>
                      </a:pPr>
                      <a:r>
                        <a:rPr sz="1500" spc="0" dirty="0"/>
                        <a:t>3</a:t>
                      </a:r>
                      <a:r>
                        <a:rPr lang="en-US" sz="1500" spc="0" dirty="0"/>
                        <a:t>,</a:t>
                      </a:r>
                      <a:r>
                        <a:rPr sz="1500" spc="0" dirty="0"/>
                        <a:t>19</a:t>
                      </a:r>
                      <a:r>
                        <a:rPr lang="en-US" sz="1500" spc="0" dirty="0"/>
                        <a:t>,</a:t>
                      </a:r>
                      <a:r>
                        <a:rPr sz="1500" spc="0" dirty="0"/>
                        <a:t>033</a:t>
                      </a:r>
                      <a:endParaRPr sz="1500" spc="0" dirty="0">
                        <a:solidFill>
                          <a:schemeClr val="bg1"/>
                        </a:solidFill>
                        <a:latin typeface="Poppins" panose="00000500000000000000" pitchFamily="2" charset="0"/>
                        <a:cs typeface="Poppins" panose="00000500000000000000" pitchFamily="2"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5"/>
                  </a:ext>
                </a:extLst>
              </a:tr>
            </a:tbl>
          </a:graphicData>
        </a:graphic>
      </p:graphicFrame>
      <p:sp>
        <p:nvSpPr>
          <p:cNvPr id="17" name="Rectangle: Rounded Corners 16">
            <a:extLst>
              <a:ext uri="{FF2B5EF4-FFF2-40B4-BE49-F238E27FC236}">
                <a16:creationId xmlns:a16="http://schemas.microsoft.com/office/drawing/2014/main" id="{9BFE98E7-948E-424F-B6EF-0F33F0E5F4CD}"/>
              </a:ext>
            </a:extLst>
          </p:cNvPr>
          <p:cNvSpPr/>
          <p:nvPr/>
        </p:nvSpPr>
        <p:spPr>
          <a:xfrm>
            <a:off x="291343" y="6112093"/>
            <a:ext cx="2877307" cy="533394"/>
          </a:xfrm>
          <a:prstGeom prst="roundRect">
            <a:avLst/>
          </a:prstGeom>
          <a:solidFill>
            <a:srgbClr val="20202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a:solidFill>
                  <a:srgbClr val="D0A173"/>
                </a:solidFill>
                <a:latin typeface="+mj-lt"/>
              </a:rPr>
              <a:t>COMPARATIVE REVIEW </a:t>
            </a:r>
            <a:endParaRPr lang="en-IN" sz="2000" b="1" dirty="0">
              <a:solidFill>
                <a:srgbClr val="D0A173"/>
              </a:solidFill>
              <a:latin typeface="+mj-lt"/>
            </a:endParaRPr>
          </a:p>
        </p:txBody>
      </p:sp>
      <p:sp>
        <p:nvSpPr>
          <p:cNvPr id="18" name="TextBox 17">
            <a:extLst>
              <a:ext uri="{FF2B5EF4-FFF2-40B4-BE49-F238E27FC236}">
                <a16:creationId xmlns:a16="http://schemas.microsoft.com/office/drawing/2014/main" id="{CA68557A-CAA1-449A-87E7-3534B2CAA820}"/>
              </a:ext>
            </a:extLst>
          </p:cNvPr>
          <p:cNvSpPr txBox="1"/>
          <p:nvPr/>
        </p:nvSpPr>
        <p:spPr>
          <a:xfrm>
            <a:off x="287302" y="6892691"/>
            <a:ext cx="6709690" cy="2308324"/>
          </a:xfrm>
          <a:prstGeom prst="rect">
            <a:avLst/>
          </a:prstGeom>
          <a:noFill/>
        </p:spPr>
        <p:txBody>
          <a:bodyPr wrap="square" rtlCol="0">
            <a:spAutoFit/>
          </a:bodyPr>
          <a:lstStyle/>
          <a:p>
            <a:pPr algn="just"/>
            <a:r>
              <a:rPr lang="en-US" dirty="0"/>
              <a:t>3,94,842 and 4,49,264 applications were filed in the year 2020 and 2021, respectively. The trademark application filings showed an increase of 13.78% in the year 2021 when compared to 2020. </a:t>
            </a:r>
          </a:p>
          <a:p>
            <a:pPr algn="just"/>
            <a:endParaRPr lang="en-US" dirty="0"/>
          </a:p>
          <a:p>
            <a:pPr algn="just"/>
            <a:r>
              <a:rPr lang="en-US" dirty="0"/>
              <a:t>A total number of 4,33,981 applications underwent examination in the year 2021 whereas  3,99,539 underwent examination in the year 2020. The number of trademarks that underwent examination increased by 8.62% in the year 2021 compared to the previous year. </a:t>
            </a:r>
          </a:p>
        </p:txBody>
      </p:sp>
      <p:sp>
        <p:nvSpPr>
          <p:cNvPr id="19" name="TextBox 18">
            <a:extLst>
              <a:ext uri="{FF2B5EF4-FFF2-40B4-BE49-F238E27FC236}">
                <a16:creationId xmlns:a16="http://schemas.microsoft.com/office/drawing/2014/main" id="{888F0DA1-1C94-43F0-9DA8-12EC51604E34}"/>
              </a:ext>
            </a:extLst>
          </p:cNvPr>
          <p:cNvSpPr txBox="1"/>
          <p:nvPr/>
        </p:nvSpPr>
        <p:spPr>
          <a:xfrm>
            <a:off x="239115" y="10223500"/>
            <a:ext cx="719735" cy="369332"/>
          </a:xfrm>
          <a:prstGeom prst="rect">
            <a:avLst/>
          </a:prstGeom>
          <a:noFill/>
        </p:spPr>
        <p:txBody>
          <a:bodyPr wrap="square" rtlCol="0">
            <a:spAutoFit/>
          </a:bodyPr>
          <a:lstStyle/>
          <a:p>
            <a:r>
              <a:rPr lang="en-US" dirty="0">
                <a:solidFill>
                  <a:schemeClr val="bg1"/>
                </a:solidFill>
                <a:latin typeface="Arial Black" panose="020B0A04020102020204" pitchFamily="34" charset="0"/>
              </a:rPr>
              <a:t>14</a:t>
            </a:r>
            <a:endParaRPr lang="en-IN" dirty="0">
              <a:solidFill>
                <a:schemeClr val="bg1"/>
              </a:solidFill>
              <a:latin typeface="Arial Black" panose="020B0A04020102020204" pitchFamily="34" charset="0"/>
            </a:endParaRPr>
          </a:p>
        </p:txBody>
      </p:sp>
    </p:spTree>
    <p:extLst>
      <p:ext uri="{BB962C8B-B14F-4D97-AF65-F5344CB8AC3E}">
        <p14:creationId xmlns:p14="http://schemas.microsoft.com/office/powerpoint/2010/main" val="408618329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A941F796-7DAB-402E-8DAE-522F0B0BC9CD}"/>
              </a:ext>
            </a:extLst>
          </p:cNvPr>
          <p:cNvSpPr/>
          <p:nvPr/>
        </p:nvSpPr>
        <p:spPr>
          <a:xfrm>
            <a:off x="0" y="0"/>
            <a:ext cx="7556500" cy="19939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grpSp>
        <p:nvGrpSpPr>
          <p:cNvPr id="6" name="object 5" descr="BananaIP Header Logo">
            <a:extLst>
              <a:ext uri="{FF2B5EF4-FFF2-40B4-BE49-F238E27FC236}">
                <a16:creationId xmlns:a16="http://schemas.microsoft.com/office/drawing/2014/main" id="{EB6FEF64-5836-4211-A23B-1E6519ACD1B2}"/>
              </a:ext>
            </a:extLst>
          </p:cNvPr>
          <p:cNvGrpSpPr/>
          <p:nvPr/>
        </p:nvGrpSpPr>
        <p:grpSpPr>
          <a:xfrm>
            <a:off x="86715" y="310743"/>
            <a:ext cx="7361555" cy="421640"/>
            <a:chOff x="86715" y="310743"/>
            <a:chExt cx="7361555" cy="421640"/>
          </a:xfrm>
        </p:grpSpPr>
        <p:sp>
          <p:nvSpPr>
            <p:cNvPr id="8" name="object 6">
              <a:extLst>
                <a:ext uri="{FF2B5EF4-FFF2-40B4-BE49-F238E27FC236}">
                  <a16:creationId xmlns:a16="http://schemas.microsoft.com/office/drawing/2014/main" id="{7BCA15E8-99F7-4D5C-B9AA-BAB867F84FE3}"/>
                </a:ext>
              </a:extLst>
            </p:cNvPr>
            <p:cNvSpPr/>
            <p:nvPr/>
          </p:nvSpPr>
          <p:spPr>
            <a:xfrm>
              <a:off x="1773262" y="521512"/>
              <a:ext cx="5674995" cy="0"/>
            </a:xfrm>
            <a:custGeom>
              <a:avLst/>
              <a:gdLst/>
              <a:ahLst/>
              <a:cxnLst/>
              <a:rect l="l" t="t" r="r" b="b"/>
              <a:pathLst>
                <a:path w="5674995">
                  <a:moveTo>
                    <a:pt x="5674436" y="0"/>
                  </a:moveTo>
                  <a:lnTo>
                    <a:pt x="0" y="0"/>
                  </a:lnTo>
                </a:path>
              </a:pathLst>
            </a:custGeom>
            <a:solidFill>
              <a:srgbClr val="D0A173"/>
            </a:solidFill>
          </p:spPr>
          <p:txBody>
            <a:bodyPr wrap="square" lIns="0" tIns="0" rIns="0" bIns="0" rtlCol="0"/>
            <a:lstStyle/>
            <a:p>
              <a:endParaRPr dirty="0"/>
            </a:p>
          </p:txBody>
        </p:sp>
        <p:sp>
          <p:nvSpPr>
            <p:cNvPr id="9" name="object 7">
              <a:extLst>
                <a:ext uri="{FF2B5EF4-FFF2-40B4-BE49-F238E27FC236}">
                  <a16:creationId xmlns:a16="http://schemas.microsoft.com/office/drawing/2014/main" id="{1F000E7B-7853-42B0-9465-13437731CEE8}"/>
                </a:ext>
              </a:extLst>
            </p:cNvPr>
            <p:cNvSpPr/>
            <p:nvPr/>
          </p:nvSpPr>
          <p:spPr>
            <a:xfrm>
              <a:off x="1773262" y="521512"/>
              <a:ext cx="5674995" cy="0"/>
            </a:xfrm>
            <a:custGeom>
              <a:avLst/>
              <a:gdLst/>
              <a:ahLst/>
              <a:cxnLst/>
              <a:rect l="l" t="t" r="r" b="b"/>
              <a:pathLst>
                <a:path w="5674995">
                  <a:moveTo>
                    <a:pt x="0" y="0"/>
                  </a:moveTo>
                  <a:lnTo>
                    <a:pt x="5674423" y="0"/>
                  </a:lnTo>
                </a:path>
              </a:pathLst>
            </a:custGeom>
            <a:ln w="38100">
              <a:solidFill>
                <a:srgbClr val="D0A273"/>
              </a:solidFill>
            </a:ln>
          </p:spPr>
          <p:txBody>
            <a:bodyPr wrap="square" lIns="0" tIns="0" rIns="0" bIns="0" rtlCol="0"/>
            <a:lstStyle/>
            <a:p>
              <a:endParaRPr dirty="0"/>
            </a:p>
          </p:txBody>
        </p:sp>
        <p:sp>
          <p:nvSpPr>
            <p:cNvPr id="10" name="object 8">
              <a:extLst>
                <a:ext uri="{FF2B5EF4-FFF2-40B4-BE49-F238E27FC236}">
                  <a16:creationId xmlns:a16="http://schemas.microsoft.com/office/drawing/2014/main" id="{5741BA38-F3AE-4E09-B51D-B66B21F19949}"/>
                </a:ext>
              </a:extLst>
            </p:cNvPr>
            <p:cNvSpPr/>
            <p:nvPr/>
          </p:nvSpPr>
          <p:spPr>
            <a:xfrm>
              <a:off x="86719" y="521512"/>
              <a:ext cx="516890" cy="0"/>
            </a:xfrm>
            <a:custGeom>
              <a:avLst/>
              <a:gdLst/>
              <a:ahLst/>
              <a:cxnLst/>
              <a:rect l="l" t="t" r="r" b="b"/>
              <a:pathLst>
                <a:path w="516890">
                  <a:moveTo>
                    <a:pt x="516534" y="0"/>
                  </a:moveTo>
                  <a:lnTo>
                    <a:pt x="0" y="0"/>
                  </a:lnTo>
                </a:path>
              </a:pathLst>
            </a:custGeom>
            <a:solidFill>
              <a:srgbClr val="D0A173"/>
            </a:solidFill>
          </p:spPr>
          <p:txBody>
            <a:bodyPr wrap="square" lIns="0" tIns="0" rIns="0" bIns="0" rtlCol="0"/>
            <a:lstStyle/>
            <a:p>
              <a:endParaRPr dirty="0"/>
            </a:p>
          </p:txBody>
        </p:sp>
        <p:sp>
          <p:nvSpPr>
            <p:cNvPr id="11" name="object 9">
              <a:extLst>
                <a:ext uri="{FF2B5EF4-FFF2-40B4-BE49-F238E27FC236}">
                  <a16:creationId xmlns:a16="http://schemas.microsoft.com/office/drawing/2014/main" id="{A21F4CF2-443D-4F33-9DC6-179D78D980A1}"/>
                </a:ext>
              </a:extLst>
            </p:cNvPr>
            <p:cNvSpPr/>
            <p:nvPr/>
          </p:nvSpPr>
          <p:spPr>
            <a:xfrm>
              <a:off x="86715" y="521512"/>
              <a:ext cx="516890" cy="0"/>
            </a:xfrm>
            <a:custGeom>
              <a:avLst/>
              <a:gdLst/>
              <a:ahLst/>
              <a:cxnLst/>
              <a:rect l="l" t="t" r="r" b="b"/>
              <a:pathLst>
                <a:path w="516890">
                  <a:moveTo>
                    <a:pt x="0" y="0"/>
                  </a:moveTo>
                  <a:lnTo>
                    <a:pt x="516534" y="0"/>
                  </a:lnTo>
                </a:path>
              </a:pathLst>
            </a:custGeom>
            <a:ln w="38100">
              <a:solidFill>
                <a:srgbClr val="D0A273"/>
              </a:solidFill>
            </a:ln>
          </p:spPr>
          <p:txBody>
            <a:bodyPr wrap="square" lIns="0" tIns="0" rIns="0" bIns="0" rtlCol="0"/>
            <a:lstStyle/>
            <a:p>
              <a:endParaRPr dirty="0"/>
            </a:p>
          </p:txBody>
        </p:sp>
        <p:sp>
          <p:nvSpPr>
            <p:cNvPr id="12" name="object 10">
              <a:extLst>
                <a:ext uri="{FF2B5EF4-FFF2-40B4-BE49-F238E27FC236}">
                  <a16:creationId xmlns:a16="http://schemas.microsoft.com/office/drawing/2014/main" id="{B8183DE6-2C73-4748-8F51-2338DC3D4589}"/>
                </a:ext>
              </a:extLst>
            </p:cNvPr>
            <p:cNvSpPr/>
            <p:nvPr/>
          </p:nvSpPr>
          <p:spPr>
            <a:xfrm>
              <a:off x="619988" y="310743"/>
              <a:ext cx="1177251" cy="421538"/>
            </a:xfrm>
            <a:prstGeom prst="rect">
              <a:avLst/>
            </a:prstGeom>
            <a:blipFill>
              <a:blip r:embed="rId3" cstate="print"/>
              <a:stretch>
                <a:fillRect/>
              </a:stretch>
            </a:blipFill>
          </p:spPr>
          <p:txBody>
            <a:bodyPr wrap="square" lIns="0" tIns="0" rIns="0" bIns="0" rtlCol="0"/>
            <a:lstStyle/>
            <a:p>
              <a:endParaRPr dirty="0"/>
            </a:p>
          </p:txBody>
        </p:sp>
      </p:grpSp>
      <p:sp>
        <p:nvSpPr>
          <p:cNvPr id="13" name="object 4">
            <a:extLst>
              <a:ext uri="{FF2B5EF4-FFF2-40B4-BE49-F238E27FC236}">
                <a16:creationId xmlns:a16="http://schemas.microsoft.com/office/drawing/2014/main" id="{C0CBF184-74A3-4105-9AD9-4ED23DB30A37}"/>
              </a:ext>
            </a:extLst>
          </p:cNvPr>
          <p:cNvSpPr/>
          <p:nvPr/>
        </p:nvSpPr>
        <p:spPr>
          <a:xfrm>
            <a:off x="-3809" y="10036899"/>
            <a:ext cx="7560309" cy="691515"/>
          </a:xfrm>
          <a:custGeom>
            <a:avLst/>
            <a:gdLst/>
            <a:ahLst/>
            <a:cxnLst/>
            <a:rect l="l" t="t" r="r" b="b"/>
            <a:pathLst>
              <a:path w="7560309" h="691515">
                <a:moveTo>
                  <a:pt x="7560056" y="0"/>
                </a:moveTo>
                <a:lnTo>
                  <a:pt x="0" y="0"/>
                </a:lnTo>
                <a:lnTo>
                  <a:pt x="0" y="690892"/>
                </a:lnTo>
                <a:lnTo>
                  <a:pt x="7560056" y="690892"/>
                </a:lnTo>
                <a:lnTo>
                  <a:pt x="7560056" y="0"/>
                </a:lnTo>
                <a:close/>
              </a:path>
            </a:pathLst>
          </a:custGeom>
          <a:solidFill>
            <a:srgbClr val="D0A173"/>
          </a:solidFill>
        </p:spPr>
        <p:txBody>
          <a:bodyPr wrap="square" lIns="0" tIns="0" rIns="0" bIns="0" rtlCol="0"/>
          <a:lstStyle/>
          <a:p>
            <a:endParaRPr dirty="0"/>
          </a:p>
        </p:txBody>
      </p:sp>
      <p:sp>
        <p:nvSpPr>
          <p:cNvPr id="14" name="Footer Placeholder 10">
            <a:extLst>
              <a:ext uri="{FF2B5EF4-FFF2-40B4-BE49-F238E27FC236}">
                <a16:creationId xmlns:a16="http://schemas.microsoft.com/office/drawing/2014/main" id="{1BA1BB09-A8C3-4FF1-9215-40F1305B9E1C}"/>
              </a:ext>
            </a:extLst>
          </p:cNvPr>
          <p:cNvSpPr>
            <a:spLocks noGrp="1"/>
          </p:cNvSpPr>
          <p:nvPr>
            <p:ph type="ftr" sz="quarter" idx="5"/>
          </p:nvPr>
        </p:nvSpPr>
        <p:spPr>
          <a:xfrm>
            <a:off x="291343" y="10299700"/>
            <a:ext cx="7103097" cy="215444"/>
          </a:xfrm>
        </p:spPr>
        <p:txBody>
          <a:bodyPr/>
          <a:lstStyle/>
          <a:p>
            <a:r>
              <a:rPr lang="en-US" sz="1400" dirty="0">
                <a:solidFill>
                  <a:schemeClr val="tx1"/>
                </a:solidFill>
              </a:rPr>
              <a:t>Copyright 2004-2022 BananaIP Counsels | All Rights Reserved</a:t>
            </a:r>
          </a:p>
        </p:txBody>
      </p:sp>
      <p:sp>
        <p:nvSpPr>
          <p:cNvPr id="15" name="TextBox 14">
            <a:extLst>
              <a:ext uri="{FF2B5EF4-FFF2-40B4-BE49-F238E27FC236}">
                <a16:creationId xmlns:a16="http://schemas.microsoft.com/office/drawing/2014/main" id="{4EB45DF1-98E9-429C-A598-BE8F957E4352}"/>
              </a:ext>
            </a:extLst>
          </p:cNvPr>
          <p:cNvSpPr txBox="1"/>
          <p:nvPr/>
        </p:nvSpPr>
        <p:spPr>
          <a:xfrm>
            <a:off x="291343" y="1079500"/>
            <a:ext cx="6709690" cy="6463308"/>
          </a:xfrm>
          <a:prstGeom prst="rect">
            <a:avLst/>
          </a:prstGeom>
          <a:noFill/>
        </p:spPr>
        <p:txBody>
          <a:bodyPr wrap="square" rtlCol="0">
            <a:spAutoFit/>
          </a:bodyPr>
          <a:lstStyle/>
          <a:p>
            <a:pPr algn="just"/>
            <a:r>
              <a:rPr lang="en-US" dirty="0"/>
              <a:t>Similarly, 2,17,990 applications passed the examination stage in the year 2021 whereas only 1,47,824 applications passed this stage in the year 2020. When compared to 2020, there was an increase of 47.47% in the number of applications that passed the examination stage in 2021. </a:t>
            </a:r>
          </a:p>
          <a:p>
            <a:pPr algn="just"/>
            <a:endParaRPr lang="en-US" dirty="0"/>
          </a:p>
          <a:p>
            <a:pPr algn="just"/>
            <a:r>
              <a:rPr lang="en-US" dirty="0"/>
              <a:t>2021 witnessed a similar increase of 47.86% in the applications disposed via show cause hearing. 1,12,271 and 75,930 applications were disposed through show cause hearing in 2021 and 2020, respectively. However, in 2021, there was a reduction by 11.6% in the number of applications published in the Trademark Journal. 42,012 lesser applications were published in 2021, when compared to the figures in 2020. The number of applications published in 2020 and 2021 were 3,62,222 and 3,20,210, respectively. </a:t>
            </a:r>
          </a:p>
          <a:p>
            <a:pPr algn="just"/>
            <a:endParaRPr lang="en-US" dirty="0"/>
          </a:p>
          <a:p>
            <a:pPr algn="just"/>
            <a:r>
              <a:rPr lang="en-US" dirty="0"/>
              <a:t>The Trademark Registry issued a total of 2,84,661 hearing notices in the year 2021 which was 175.75% more than the number of hearing notices issued in 2020. In 2020, 1,03,230 hearing notices were issued. There was an increase of 40.80% in the total number of trademarks registered in the year 2021 compared to the previous year. The number of trademarks registered in 2020 and 2021 were 2,26,578 and 3,19,033, respectively. </a:t>
            </a:r>
          </a:p>
          <a:p>
            <a:pPr algn="just"/>
            <a:endParaRPr lang="en-US" dirty="0"/>
          </a:p>
        </p:txBody>
      </p:sp>
      <p:sp>
        <p:nvSpPr>
          <p:cNvPr id="16" name="TextBox 15">
            <a:extLst>
              <a:ext uri="{FF2B5EF4-FFF2-40B4-BE49-F238E27FC236}">
                <a16:creationId xmlns:a16="http://schemas.microsoft.com/office/drawing/2014/main" id="{F619D11C-724E-4AB4-B1F0-CF730765EA1F}"/>
              </a:ext>
            </a:extLst>
          </p:cNvPr>
          <p:cNvSpPr txBox="1"/>
          <p:nvPr/>
        </p:nvSpPr>
        <p:spPr>
          <a:xfrm>
            <a:off x="239115" y="10223500"/>
            <a:ext cx="719735" cy="369332"/>
          </a:xfrm>
          <a:prstGeom prst="rect">
            <a:avLst/>
          </a:prstGeom>
          <a:noFill/>
        </p:spPr>
        <p:txBody>
          <a:bodyPr wrap="square" rtlCol="0">
            <a:spAutoFit/>
          </a:bodyPr>
          <a:lstStyle/>
          <a:p>
            <a:r>
              <a:rPr lang="en-US" dirty="0">
                <a:solidFill>
                  <a:schemeClr val="bg1"/>
                </a:solidFill>
                <a:latin typeface="Arial Black" panose="020B0A04020102020204" pitchFamily="34" charset="0"/>
              </a:rPr>
              <a:t>15</a:t>
            </a:r>
            <a:endParaRPr lang="en-IN" dirty="0">
              <a:solidFill>
                <a:schemeClr val="bg1"/>
              </a:solidFill>
              <a:latin typeface="Arial Black" panose="020B0A04020102020204" pitchFamily="34" charset="0"/>
            </a:endParaRPr>
          </a:p>
        </p:txBody>
      </p:sp>
    </p:spTree>
    <p:extLst>
      <p:ext uri="{BB962C8B-B14F-4D97-AF65-F5344CB8AC3E}">
        <p14:creationId xmlns:p14="http://schemas.microsoft.com/office/powerpoint/2010/main" val="344346525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A941F796-7DAB-402E-8DAE-522F0B0BC9CD}"/>
              </a:ext>
            </a:extLst>
          </p:cNvPr>
          <p:cNvSpPr/>
          <p:nvPr/>
        </p:nvSpPr>
        <p:spPr>
          <a:xfrm>
            <a:off x="0" y="0"/>
            <a:ext cx="7556500" cy="19939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grpSp>
        <p:nvGrpSpPr>
          <p:cNvPr id="6" name="object 5" descr="BananaIP Header Logo">
            <a:extLst>
              <a:ext uri="{FF2B5EF4-FFF2-40B4-BE49-F238E27FC236}">
                <a16:creationId xmlns:a16="http://schemas.microsoft.com/office/drawing/2014/main" id="{EB6FEF64-5836-4211-A23B-1E6519ACD1B2}"/>
              </a:ext>
            </a:extLst>
          </p:cNvPr>
          <p:cNvGrpSpPr/>
          <p:nvPr/>
        </p:nvGrpSpPr>
        <p:grpSpPr>
          <a:xfrm>
            <a:off x="86715" y="310743"/>
            <a:ext cx="7361555" cy="421640"/>
            <a:chOff x="86715" y="310743"/>
            <a:chExt cx="7361555" cy="421640"/>
          </a:xfrm>
        </p:grpSpPr>
        <p:sp>
          <p:nvSpPr>
            <p:cNvPr id="8" name="object 6">
              <a:extLst>
                <a:ext uri="{FF2B5EF4-FFF2-40B4-BE49-F238E27FC236}">
                  <a16:creationId xmlns:a16="http://schemas.microsoft.com/office/drawing/2014/main" id="{7BCA15E8-99F7-4D5C-B9AA-BAB867F84FE3}"/>
                </a:ext>
              </a:extLst>
            </p:cNvPr>
            <p:cNvSpPr/>
            <p:nvPr/>
          </p:nvSpPr>
          <p:spPr>
            <a:xfrm>
              <a:off x="1773262" y="521512"/>
              <a:ext cx="5674995" cy="0"/>
            </a:xfrm>
            <a:custGeom>
              <a:avLst/>
              <a:gdLst/>
              <a:ahLst/>
              <a:cxnLst/>
              <a:rect l="l" t="t" r="r" b="b"/>
              <a:pathLst>
                <a:path w="5674995">
                  <a:moveTo>
                    <a:pt x="5674436" y="0"/>
                  </a:moveTo>
                  <a:lnTo>
                    <a:pt x="0" y="0"/>
                  </a:lnTo>
                </a:path>
              </a:pathLst>
            </a:custGeom>
            <a:solidFill>
              <a:srgbClr val="D0A173"/>
            </a:solidFill>
          </p:spPr>
          <p:txBody>
            <a:bodyPr wrap="square" lIns="0" tIns="0" rIns="0" bIns="0" rtlCol="0"/>
            <a:lstStyle/>
            <a:p>
              <a:endParaRPr dirty="0"/>
            </a:p>
          </p:txBody>
        </p:sp>
        <p:sp>
          <p:nvSpPr>
            <p:cNvPr id="9" name="object 7">
              <a:extLst>
                <a:ext uri="{FF2B5EF4-FFF2-40B4-BE49-F238E27FC236}">
                  <a16:creationId xmlns:a16="http://schemas.microsoft.com/office/drawing/2014/main" id="{1F000E7B-7853-42B0-9465-13437731CEE8}"/>
                </a:ext>
              </a:extLst>
            </p:cNvPr>
            <p:cNvSpPr/>
            <p:nvPr/>
          </p:nvSpPr>
          <p:spPr>
            <a:xfrm>
              <a:off x="1773262" y="521512"/>
              <a:ext cx="5674995" cy="0"/>
            </a:xfrm>
            <a:custGeom>
              <a:avLst/>
              <a:gdLst/>
              <a:ahLst/>
              <a:cxnLst/>
              <a:rect l="l" t="t" r="r" b="b"/>
              <a:pathLst>
                <a:path w="5674995">
                  <a:moveTo>
                    <a:pt x="0" y="0"/>
                  </a:moveTo>
                  <a:lnTo>
                    <a:pt x="5674423" y="0"/>
                  </a:lnTo>
                </a:path>
              </a:pathLst>
            </a:custGeom>
            <a:ln w="38100">
              <a:solidFill>
                <a:srgbClr val="D0A273"/>
              </a:solidFill>
            </a:ln>
          </p:spPr>
          <p:txBody>
            <a:bodyPr wrap="square" lIns="0" tIns="0" rIns="0" bIns="0" rtlCol="0"/>
            <a:lstStyle/>
            <a:p>
              <a:endParaRPr dirty="0"/>
            </a:p>
          </p:txBody>
        </p:sp>
        <p:sp>
          <p:nvSpPr>
            <p:cNvPr id="10" name="object 8">
              <a:extLst>
                <a:ext uri="{FF2B5EF4-FFF2-40B4-BE49-F238E27FC236}">
                  <a16:creationId xmlns:a16="http://schemas.microsoft.com/office/drawing/2014/main" id="{5741BA38-F3AE-4E09-B51D-B66B21F19949}"/>
                </a:ext>
              </a:extLst>
            </p:cNvPr>
            <p:cNvSpPr/>
            <p:nvPr/>
          </p:nvSpPr>
          <p:spPr>
            <a:xfrm>
              <a:off x="86719" y="521512"/>
              <a:ext cx="516890" cy="0"/>
            </a:xfrm>
            <a:custGeom>
              <a:avLst/>
              <a:gdLst/>
              <a:ahLst/>
              <a:cxnLst/>
              <a:rect l="l" t="t" r="r" b="b"/>
              <a:pathLst>
                <a:path w="516890">
                  <a:moveTo>
                    <a:pt x="516534" y="0"/>
                  </a:moveTo>
                  <a:lnTo>
                    <a:pt x="0" y="0"/>
                  </a:lnTo>
                </a:path>
              </a:pathLst>
            </a:custGeom>
            <a:solidFill>
              <a:srgbClr val="D0A173"/>
            </a:solidFill>
          </p:spPr>
          <p:txBody>
            <a:bodyPr wrap="square" lIns="0" tIns="0" rIns="0" bIns="0" rtlCol="0"/>
            <a:lstStyle/>
            <a:p>
              <a:endParaRPr dirty="0"/>
            </a:p>
          </p:txBody>
        </p:sp>
        <p:sp>
          <p:nvSpPr>
            <p:cNvPr id="11" name="object 9">
              <a:extLst>
                <a:ext uri="{FF2B5EF4-FFF2-40B4-BE49-F238E27FC236}">
                  <a16:creationId xmlns:a16="http://schemas.microsoft.com/office/drawing/2014/main" id="{A21F4CF2-443D-4F33-9DC6-179D78D980A1}"/>
                </a:ext>
              </a:extLst>
            </p:cNvPr>
            <p:cNvSpPr/>
            <p:nvPr/>
          </p:nvSpPr>
          <p:spPr>
            <a:xfrm>
              <a:off x="86715" y="521512"/>
              <a:ext cx="516890" cy="0"/>
            </a:xfrm>
            <a:custGeom>
              <a:avLst/>
              <a:gdLst/>
              <a:ahLst/>
              <a:cxnLst/>
              <a:rect l="l" t="t" r="r" b="b"/>
              <a:pathLst>
                <a:path w="516890">
                  <a:moveTo>
                    <a:pt x="0" y="0"/>
                  </a:moveTo>
                  <a:lnTo>
                    <a:pt x="516534" y="0"/>
                  </a:lnTo>
                </a:path>
              </a:pathLst>
            </a:custGeom>
            <a:ln w="38100">
              <a:solidFill>
                <a:srgbClr val="D0A273"/>
              </a:solidFill>
            </a:ln>
          </p:spPr>
          <p:txBody>
            <a:bodyPr wrap="square" lIns="0" tIns="0" rIns="0" bIns="0" rtlCol="0"/>
            <a:lstStyle/>
            <a:p>
              <a:endParaRPr dirty="0"/>
            </a:p>
          </p:txBody>
        </p:sp>
        <p:sp>
          <p:nvSpPr>
            <p:cNvPr id="12" name="object 10">
              <a:extLst>
                <a:ext uri="{FF2B5EF4-FFF2-40B4-BE49-F238E27FC236}">
                  <a16:creationId xmlns:a16="http://schemas.microsoft.com/office/drawing/2014/main" id="{B8183DE6-2C73-4748-8F51-2338DC3D4589}"/>
                </a:ext>
              </a:extLst>
            </p:cNvPr>
            <p:cNvSpPr/>
            <p:nvPr/>
          </p:nvSpPr>
          <p:spPr>
            <a:xfrm>
              <a:off x="619988" y="310743"/>
              <a:ext cx="1177251" cy="421538"/>
            </a:xfrm>
            <a:prstGeom prst="rect">
              <a:avLst/>
            </a:prstGeom>
            <a:blipFill>
              <a:blip r:embed="rId3" cstate="print"/>
              <a:stretch>
                <a:fillRect/>
              </a:stretch>
            </a:blipFill>
          </p:spPr>
          <p:txBody>
            <a:bodyPr wrap="square" lIns="0" tIns="0" rIns="0" bIns="0" rtlCol="0"/>
            <a:lstStyle/>
            <a:p>
              <a:endParaRPr dirty="0"/>
            </a:p>
          </p:txBody>
        </p:sp>
      </p:grpSp>
      <p:sp>
        <p:nvSpPr>
          <p:cNvPr id="13" name="object 4">
            <a:extLst>
              <a:ext uri="{FF2B5EF4-FFF2-40B4-BE49-F238E27FC236}">
                <a16:creationId xmlns:a16="http://schemas.microsoft.com/office/drawing/2014/main" id="{C0CBF184-74A3-4105-9AD9-4ED23DB30A37}"/>
              </a:ext>
            </a:extLst>
          </p:cNvPr>
          <p:cNvSpPr/>
          <p:nvPr/>
        </p:nvSpPr>
        <p:spPr>
          <a:xfrm>
            <a:off x="-3809" y="10036899"/>
            <a:ext cx="7560309" cy="691515"/>
          </a:xfrm>
          <a:custGeom>
            <a:avLst/>
            <a:gdLst/>
            <a:ahLst/>
            <a:cxnLst/>
            <a:rect l="l" t="t" r="r" b="b"/>
            <a:pathLst>
              <a:path w="7560309" h="691515">
                <a:moveTo>
                  <a:pt x="7560056" y="0"/>
                </a:moveTo>
                <a:lnTo>
                  <a:pt x="0" y="0"/>
                </a:lnTo>
                <a:lnTo>
                  <a:pt x="0" y="690892"/>
                </a:lnTo>
                <a:lnTo>
                  <a:pt x="7560056" y="690892"/>
                </a:lnTo>
                <a:lnTo>
                  <a:pt x="7560056" y="0"/>
                </a:lnTo>
                <a:close/>
              </a:path>
            </a:pathLst>
          </a:custGeom>
          <a:solidFill>
            <a:srgbClr val="D0A173"/>
          </a:solidFill>
        </p:spPr>
        <p:txBody>
          <a:bodyPr wrap="square" lIns="0" tIns="0" rIns="0" bIns="0" rtlCol="0"/>
          <a:lstStyle/>
          <a:p>
            <a:endParaRPr dirty="0"/>
          </a:p>
        </p:txBody>
      </p:sp>
      <p:sp>
        <p:nvSpPr>
          <p:cNvPr id="14" name="Footer Placeholder 10">
            <a:extLst>
              <a:ext uri="{FF2B5EF4-FFF2-40B4-BE49-F238E27FC236}">
                <a16:creationId xmlns:a16="http://schemas.microsoft.com/office/drawing/2014/main" id="{1BA1BB09-A8C3-4FF1-9215-40F1305B9E1C}"/>
              </a:ext>
            </a:extLst>
          </p:cNvPr>
          <p:cNvSpPr>
            <a:spLocks noGrp="1"/>
          </p:cNvSpPr>
          <p:nvPr>
            <p:ph type="ftr" sz="quarter" idx="5"/>
          </p:nvPr>
        </p:nvSpPr>
        <p:spPr>
          <a:xfrm>
            <a:off x="291343" y="10299700"/>
            <a:ext cx="7103097" cy="215444"/>
          </a:xfrm>
        </p:spPr>
        <p:txBody>
          <a:bodyPr/>
          <a:lstStyle/>
          <a:p>
            <a:r>
              <a:rPr lang="en-US" sz="1400" dirty="0">
                <a:solidFill>
                  <a:schemeClr val="tx1"/>
                </a:solidFill>
              </a:rPr>
              <a:t>Copyright 2004-2022 BananaIP Counsels | All Rights Reserved</a:t>
            </a:r>
          </a:p>
        </p:txBody>
      </p:sp>
      <p:graphicFrame>
        <p:nvGraphicFramePr>
          <p:cNvPr id="15" name="object 10">
            <a:extLst>
              <a:ext uri="{FF2B5EF4-FFF2-40B4-BE49-F238E27FC236}">
                <a16:creationId xmlns:a16="http://schemas.microsoft.com/office/drawing/2014/main" id="{84E089A2-8C42-4B70-AAA4-C39A3939FF4C}"/>
              </a:ext>
            </a:extLst>
          </p:cNvPr>
          <p:cNvGraphicFramePr>
            <a:graphicFrameLocks noGrp="1"/>
          </p:cNvGraphicFramePr>
          <p:nvPr>
            <p:extLst>
              <p:ext uri="{D42A27DB-BD31-4B8C-83A1-F6EECF244321}">
                <p14:modId xmlns:p14="http://schemas.microsoft.com/office/powerpoint/2010/main" val="1837413300"/>
              </p:ext>
            </p:extLst>
          </p:nvPr>
        </p:nvGraphicFramePr>
        <p:xfrm>
          <a:off x="420979" y="1253793"/>
          <a:ext cx="6711949" cy="8503777"/>
        </p:xfrm>
        <a:graphic>
          <a:graphicData uri="http://schemas.openxmlformats.org/drawingml/2006/table">
            <a:tbl>
              <a:tblPr firstRow="1" bandRow="1">
                <a:tableStyleId>{17292A2E-F333-43FB-9621-5CBBE7FDCDCB}</a:tableStyleId>
              </a:tblPr>
              <a:tblGrid>
                <a:gridCol w="2129155">
                  <a:extLst>
                    <a:ext uri="{9D8B030D-6E8A-4147-A177-3AD203B41FA5}">
                      <a16:colId xmlns:a16="http://schemas.microsoft.com/office/drawing/2014/main" val="20000"/>
                    </a:ext>
                  </a:extLst>
                </a:gridCol>
                <a:gridCol w="1249045">
                  <a:extLst>
                    <a:ext uri="{9D8B030D-6E8A-4147-A177-3AD203B41FA5}">
                      <a16:colId xmlns:a16="http://schemas.microsoft.com/office/drawing/2014/main" val="20001"/>
                    </a:ext>
                  </a:extLst>
                </a:gridCol>
                <a:gridCol w="1335404">
                  <a:extLst>
                    <a:ext uri="{9D8B030D-6E8A-4147-A177-3AD203B41FA5}">
                      <a16:colId xmlns:a16="http://schemas.microsoft.com/office/drawing/2014/main" val="20002"/>
                    </a:ext>
                  </a:extLst>
                </a:gridCol>
                <a:gridCol w="1998345">
                  <a:extLst>
                    <a:ext uri="{9D8B030D-6E8A-4147-A177-3AD203B41FA5}">
                      <a16:colId xmlns:a16="http://schemas.microsoft.com/office/drawing/2014/main" val="20003"/>
                    </a:ext>
                  </a:extLst>
                </a:gridCol>
              </a:tblGrid>
              <a:tr h="723881">
                <a:tc>
                  <a:txBody>
                    <a:bodyPr/>
                    <a:lstStyle/>
                    <a:p>
                      <a:pPr marL="77470">
                        <a:lnSpc>
                          <a:spcPct val="100000"/>
                        </a:lnSpc>
                        <a:spcBef>
                          <a:spcPts val="100"/>
                        </a:spcBef>
                      </a:pPr>
                      <a:r>
                        <a:rPr sz="1500" spc="10" dirty="0">
                          <a:solidFill>
                            <a:schemeClr val="tx1"/>
                          </a:solidFill>
                          <a:latin typeface="+mn-lt"/>
                          <a:cs typeface="Poppins" panose="00000500000000000000" pitchFamily="2" charset="0"/>
                        </a:rPr>
                        <a:t>Particulars</a:t>
                      </a:r>
                      <a:endParaRPr sz="1500" dirty="0">
                        <a:solidFill>
                          <a:schemeClr val="tx1"/>
                        </a:solidFill>
                        <a:latin typeface="+mn-lt"/>
                        <a:cs typeface="Poppins" panose="00000500000000000000" pitchFamily="2" charset="0"/>
                      </a:endParaRPr>
                    </a:p>
                  </a:txBody>
                  <a:tcPr marL="0" marR="0" marT="127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marL="75565" algn="ctr">
                        <a:lnSpc>
                          <a:spcPct val="100000"/>
                        </a:lnSpc>
                        <a:spcBef>
                          <a:spcPts val="100"/>
                        </a:spcBef>
                      </a:pPr>
                      <a:r>
                        <a:rPr sz="1500" dirty="0">
                          <a:solidFill>
                            <a:schemeClr val="tx1"/>
                          </a:solidFill>
                          <a:latin typeface="+mn-lt"/>
                          <a:cs typeface="Poppins" panose="00000500000000000000" pitchFamily="2" charset="0"/>
                        </a:rPr>
                        <a:t>2020</a:t>
                      </a:r>
                    </a:p>
                  </a:txBody>
                  <a:tcPr marL="0" marR="0" marT="127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marL="75565" algn="ctr">
                        <a:lnSpc>
                          <a:spcPct val="100000"/>
                        </a:lnSpc>
                        <a:spcBef>
                          <a:spcPts val="100"/>
                        </a:spcBef>
                      </a:pPr>
                      <a:r>
                        <a:rPr sz="1500" dirty="0">
                          <a:solidFill>
                            <a:schemeClr val="tx1"/>
                          </a:solidFill>
                          <a:latin typeface="+mn-lt"/>
                          <a:cs typeface="Poppins" panose="00000500000000000000" pitchFamily="2" charset="0"/>
                        </a:rPr>
                        <a:t>2021</a:t>
                      </a:r>
                    </a:p>
                  </a:txBody>
                  <a:tcPr marL="0" marR="0" marT="127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marL="75565">
                        <a:lnSpc>
                          <a:spcPct val="100000"/>
                        </a:lnSpc>
                        <a:spcBef>
                          <a:spcPts val="100"/>
                        </a:spcBef>
                        <a:tabLst>
                          <a:tab pos="1698625" algn="l"/>
                        </a:tabLst>
                      </a:pPr>
                      <a:r>
                        <a:rPr sz="1500" spc="35" dirty="0">
                          <a:solidFill>
                            <a:schemeClr val="tx1"/>
                          </a:solidFill>
                          <a:latin typeface="+mn-lt"/>
                          <a:cs typeface="Poppins" panose="00000500000000000000" pitchFamily="2" charset="0"/>
                        </a:rPr>
                        <a:t>Increase/Decrease </a:t>
                      </a:r>
                      <a:r>
                        <a:rPr sz="1500" spc="50" dirty="0">
                          <a:solidFill>
                            <a:schemeClr val="tx1"/>
                          </a:solidFill>
                          <a:latin typeface="+mn-lt"/>
                          <a:cs typeface="Poppins" panose="00000500000000000000" pitchFamily="2" charset="0"/>
                        </a:rPr>
                        <a:t>(in</a:t>
                      </a:r>
                      <a:r>
                        <a:rPr lang="en-US" sz="1500" spc="0" baseline="0" dirty="0">
                          <a:solidFill>
                            <a:schemeClr val="tx1"/>
                          </a:solidFill>
                          <a:latin typeface="+mn-lt"/>
                          <a:cs typeface="Poppins" panose="00000500000000000000" pitchFamily="2" charset="0"/>
                        </a:rPr>
                        <a:t> </a:t>
                      </a:r>
                      <a:r>
                        <a:rPr sz="1500" spc="35" dirty="0">
                          <a:solidFill>
                            <a:schemeClr val="tx1"/>
                          </a:solidFill>
                          <a:latin typeface="+mn-lt"/>
                          <a:cs typeface="Poppins" panose="00000500000000000000" pitchFamily="2" charset="0"/>
                        </a:rPr>
                        <a:t>percentage)</a:t>
                      </a:r>
                      <a:endParaRPr sz="1500" dirty="0">
                        <a:solidFill>
                          <a:schemeClr val="tx1"/>
                        </a:solidFill>
                        <a:latin typeface="+mn-lt"/>
                        <a:cs typeface="Poppins" panose="00000500000000000000" pitchFamily="2" charset="0"/>
                      </a:endParaRPr>
                    </a:p>
                  </a:txBody>
                  <a:tcPr marL="0" marR="0" marT="127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10000"/>
                  </a:ext>
                </a:extLst>
              </a:tr>
              <a:tr h="702026">
                <a:tc>
                  <a:txBody>
                    <a:bodyPr/>
                    <a:lstStyle/>
                    <a:p>
                      <a:pPr marL="77470">
                        <a:lnSpc>
                          <a:spcPct val="100000"/>
                        </a:lnSpc>
                        <a:spcBef>
                          <a:spcPts val="114"/>
                        </a:spcBef>
                      </a:pPr>
                      <a:r>
                        <a:rPr sz="1500" spc="45" dirty="0">
                          <a:latin typeface="+mn-lt"/>
                          <a:cs typeface="Poppins" panose="00000500000000000000" pitchFamily="2" charset="0"/>
                        </a:rPr>
                        <a:t>Total </a:t>
                      </a:r>
                      <a:r>
                        <a:rPr sz="1500" spc="60" dirty="0">
                          <a:latin typeface="+mn-lt"/>
                          <a:cs typeface="Poppins" panose="00000500000000000000" pitchFamily="2" charset="0"/>
                        </a:rPr>
                        <a:t>Applications</a:t>
                      </a:r>
                      <a:r>
                        <a:rPr sz="1500" spc="-65" dirty="0">
                          <a:latin typeface="+mn-lt"/>
                          <a:cs typeface="Poppins" panose="00000500000000000000" pitchFamily="2" charset="0"/>
                        </a:rPr>
                        <a:t> </a:t>
                      </a:r>
                      <a:r>
                        <a:rPr sz="1500" spc="50" dirty="0">
                          <a:latin typeface="+mn-lt"/>
                          <a:cs typeface="Poppins" panose="00000500000000000000" pitchFamily="2" charset="0"/>
                        </a:rPr>
                        <a:t>Filed</a:t>
                      </a:r>
                      <a:endParaRPr sz="1500" dirty="0">
                        <a:latin typeface="+mn-lt"/>
                        <a:cs typeface="Poppins" panose="00000500000000000000" pitchFamily="2" charset="0"/>
                      </a:endParaRPr>
                    </a:p>
                  </a:txBody>
                  <a:tcPr marL="0" marR="0" marT="14604"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75565" algn="ctr">
                        <a:lnSpc>
                          <a:spcPct val="100000"/>
                        </a:lnSpc>
                        <a:spcBef>
                          <a:spcPts val="114"/>
                        </a:spcBef>
                      </a:pPr>
                      <a:r>
                        <a:rPr sz="1500" dirty="0">
                          <a:latin typeface="+mn-lt"/>
                          <a:cs typeface="Poppins" panose="00000500000000000000" pitchFamily="2" charset="0"/>
                        </a:rPr>
                        <a:t>3</a:t>
                      </a:r>
                      <a:r>
                        <a:rPr lang="en-US" sz="1500" dirty="0">
                          <a:latin typeface="+mn-lt"/>
                          <a:cs typeface="Poppins" panose="00000500000000000000" pitchFamily="2" charset="0"/>
                        </a:rPr>
                        <a:t>,</a:t>
                      </a:r>
                      <a:r>
                        <a:rPr sz="1500" dirty="0">
                          <a:latin typeface="+mn-lt"/>
                          <a:cs typeface="Poppins" panose="00000500000000000000" pitchFamily="2" charset="0"/>
                        </a:rPr>
                        <a:t>94</a:t>
                      </a:r>
                      <a:r>
                        <a:rPr lang="en-US" sz="1500" dirty="0">
                          <a:latin typeface="+mn-lt"/>
                          <a:cs typeface="Poppins" panose="00000500000000000000" pitchFamily="2" charset="0"/>
                        </a:rPr>
                        <a:t>,</a:t>
                      </a:r>
                      <a:r>
                        <a:rPr sz="1500" dirty="0">
                          <a:latin typeface="+mn-lt"/>
                          <a:cs typeface="Poppins" panose="00000500000000000000" pitchFamily="2" charset="0"/>
                        </a:rPr>
                        <a:t>842</a:t>
                      </a:r>
                    </a:p>
                  </a:txBody>
                  <a:tcPr marL="0" marR="0" marT="14604"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75565" algn="ctr">
                        <a:lnSpc>
                          <a:spcPct val="100000"/>
                        </a:lnSpc>
                        <a:spcBef>
                          <a:spcPts val="114"/>
                        </a:spcBef>
                      </a:pPr>
                      <a:r>
                        <a:rPr sz="1500" dirty="0">
                          <a:latin typeface="+mn-lt"/>
                          <a:cs typeface="Poppins" panose="00000500000000000000" pitchFamily="2" charset="0"/>
                        </a:rPr>
                        <a:t>4</a:t>
                      </a:r>
                      <a:r>
                        <a:rPr lang="en-US" sz="1500" dirty="0">
                          <a:latin typeface="+mn-lt"/>
                          <a:cs typeface="Poppins" panose="00000500000000000000" pitchFamily="2" charset="0"/>
                        </a:rPr>
                        <a:t>,</a:t>
                      </a:r>
                      <a:r>
                        <a:rPr sz="1500" dirty="0">
                          <a:latin typeface="+mn-lt"/>
                          <a:cs typeface="Poppins" panose="00000500000000000000" pitchFamily="2" charset="0"/>
                        </a:rPr>
                        <a:t>49</a:t>
                      </a:r>
                      <a:r>
                        <a:rPr lang="en-US" sz="1500" dirty="0">
                          <a:latin typeface="+mn-lt"/>
                          <a:cs typeface="Poppins" panose="00000500000000000000" pitchFamily="2" charset="0"/>
                        </a:rPr>
                        <a:t>,</a:t>
                      </a:r>
                      <a:r>
                        <a:rPr sz="1500" dirty="0">
                          <a:latin typeface="+mn-lt"/>
                          <a:cs typeface="Poppins" panose="00000500000000000000" pitchFamily="2" charset="0"/>
                        </a:rPr>
                        <a:t>264</a:t>
                      </a:r>
                    </a:p>
                  </a:txBody>
                  <a:tcPr marL="0" marR="0" marT="14604"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75565">
                        <a:lnSpc>
                          <a:spcPct val="100000"/>
                        </a:lnSpc>
                        <a:spcBef>
                          <a:spcPts val="114"/>
                        </a:spcBef>
                      </a:pPr>
                      <a:r>
                        <a:rPr sz="1500" spc="95" dirty="0">
                          <a:latin typeface="+mn-lt"/>
                          <a:cs typeface="Poppins" panose="00000500000000000000" pitchFamily="2" charset="0"/>
                        </a:rPr>
                        <a:t>An </a:t>
                      </a:r>
                      <a:r>
                        <a:rPr sz="1500" spc="50" dirty="0">
                          <a:latin typeface="+mn-lt"/>
                          <a:cs typeface="Poppins" panose="00000500000000000000" pitchFamily="2" charset="0"/>
                        </a:rPr>
                        <a:t>increase </a:t>
                      </a:r>
                      <a:r>
                        <a:rPr sz="1500" spc="35" dirty="0">
                          <a:latin typeface="+mn-lt"/>
                          <a:cs typeface="Poppins" panose="00000500000000000000" pitchFamily="2" charset="0"/>
                        </a:rPr>
                        <a:t>of </a:t>
                      </a:r>
                      <a:r>
                        <a:rPr sz="1500" dirty="0">
                          <a:latin typeface="+mn-lt"/>
                          <a:cs typeface="Poppins" panose="00000500000000000000" pitchFamily="2" charset="0"/>
                        </a:rPr>
                        <a:t>13.78</a:t>
                      </a:r>
                      <a:r>
                        <a:rPr sz="1500" spc="-210" dirty="0">
                          <a:latin typeface="+mn-lt"/>
                          <a:cs typeface="Poppins" panose="00000500000000000000" pitchFamily="2" charset="0"/>
                        </a:rPr>
                        <a:t> </a:t>
                      </a:r>
                      <a:r>
                        <a:rPr sz="1500" spc="10" dirty="0">
                          <a:latin typeface="+mn-lt"/>
                          <a:cs typeface="Poppins" panose="00000500000000000000" pitchFamily="2" charset="0"/>
                        </a:rPr>
                        <a:t>%</a:t>
                      </a:r>
                      <a:endParaRPr sz="1500" dirty="0">
                        <a:latin typeface="+mn-lt"/>
                        <a:cs typeface="Poppins" panose="00000500000000000000" pitchFamily="2" charset="0"/>
                      </a:endParaRPr>
                    </a:p>
                  </a:txBody>
                  <a:tcPr marL="0" marR="0" marT="14604"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1"/>
                  </a:ext>
                </a:extLst>
              </a:tr>
              <a:tr h="1351996">
                <a:tc>
                  <a:txBody>
                    <a:bodyPr/>
                    <a:lstStyle/>
                    <a:p>
                      <a:pPr marL="77470">
                        <a:lnSpc>
                          <a:spcPct val="100000"/>
                        </a:lnSpc>
                        <a:spcBef>
                          <a:spcPts val="115"/>
                        </a:spcBef>
                      </a:pPr>
                      <a:r>
                        <a:rPr sz="1500" spc="45" dirty="0">
                          <a:latin typeface="+mn-lt"/>
                          <a:cs typeface="Poppins" panose="00000500000000000000" pitchFamily="2" charset="0"/>
                        </a:rPr>
                        <a:t>Total </a:t>
                      </a:r>
                      <a:r>
                        <a:rPr sz="1500" spc="105" dirty="0">
                          <a:latin typeface="+mn-lt"/>
                          <a:cs typeface="Poppins" panose="00000500000000000000" pitchFamily="2" charset="0"/>
                        </a:rPr>
                        <a:t>Number</a:t>
                      </a:r>
                      <a:r>
                        <a:rPr sz="1500" spc="-50" dirty="0">
                          <a:latin typeface="+mn-lt"/>
                          <a:cs typeface="Poppins" panose="00000500000000000000" pitchFamily="2" charset="0"/>
                        </a:rPr>
                        <a:t> </a:t>
                      </a:r>
                      <a:r>
                        <a:rPr sz="1500" spc="35" dirty="0">
                          <a:latin typeface="+mn-lt"/>
                          <a:cs typeface="Poppins" panose="00000500000000000000" pitchFamily="2" charset="0"/>
                        </a:rPr>
                        <a:t>of</a:t>
                      </a:r>
                      <a:endParaRPr sz="1500" dirty="0">
                        <a:latin typeface="+mn-lt"/>
                        <a:cs typeface="Poppins" panose="00000500000000000000" pitchFamily="2" charset="0"/>
                      </a:endParaRPr>
                    </a:p>
                    <a:p>
                      <a:pPr marL="77470" marR="173990" indent="-635">
                        <a:lnSpc>
                          <a:spcPct val="129800"/>
                        </a:lnSpc>
                        <a:spcBef>
                          <a:spcPts val="10"/>
                        </a:spcBef>
                      </a:pPr>
                      <a:r>
                        <a:rPr sz="1500" spc="85" dirty="0">
                          <a:latin typeface="+mn-lt"/>
                          <a:cs typeface="Poppins" panose="00000500000000000000" pitchFamily="2" charset="0"/>
                        </a:rPr>
                        <a:t>Trademark</a:t>
                      </a:r>
                      <a:r>
                        <a:rPr sz="1500" spc="-45" dirty="0">
                          <a:latin typeface="+mn-lt"/>
                          <a:cs typeface="Poppins" panose="00000500000000000000" pitchFamily="2" charset="0"/>
                        </a:rPr>
                        <a:t> </a:t>
                      </a:r>
                      <a:r>
                        <a:rPr lang="en-US" sz="1500" spc="-45" dirty="0">
                          <a:latin typeface="+mn-lt"/>
                          <a:cs typeface="Poppins" panose="00000500000000000000" pitchFamily="2" charset="0"/>
                        </a:rPr>
                        <a:t>A</a:t>
                      </a:r>
                      <a:r>
                        <a:rPr sz="1500" spc="60" dirty="0">
                          <a:latin typeface="+mn-lt"/>
                          <a:cs typeface="Poppins" panose="00000500000000000000" pitchFamily="2" charset="0"/>
                        </a:rPr>
                        <a:t>pplications</a:t>
                      </a:r>
                      <a:r>
                        <a:rPr lang="en-US" sz="1500" spc="60" dirty="0">
                          <a:latin typeface="+mn-lt"/>
                          <a:cs typeface="Poppins" panose="00000500000000000000" pitchFamily="2" charset="0"/>
                        </a:rPr>
                        <a:t> </a:t>
                      </a:r>
                      <a:r>
                        <a:rPr sz="1500" spc="95" dirty="0">
                          <a:latin typeface="+mn-lt"/>
                          <a:cs typeface="Poppins" panose="00000500000000000000" pitchFamily="2" charset="0"/>
                        </a:rPr>
                        <a:t>Under</a:t>
                      </a:r>
                      <a:r>
                        <a:rPr sz="1500" spc="-5" dirty="0">
                          <a:latin typeface="+mn-lt"/>
                          <a:cs typeface="Poppins" panose="00000500000000000000" pitchFamily="2" charset="0"/>
                        </a:rPr>
                        <a:t> </a:t>
                      </a:r>
                      <a:r>
                        <a:rPr sz="1500" spc="65" dirty="0">
                          <a:latin typeface="+mn-lt"/>
                          <a:cs typeface="Poppins" panose="00000500000000000000" pitchFamily="2" charset="0"/>
                        </a:rPr>
                        <a:t>Examination</a:t>
                      </a:r>
                      <a:endParaRPr sz="1500" dirty="0">
                        <a:latin typeface="+mn-lt"/>
                        <a:cs typeface="Poppins" panose="00000500000000000000" pitchFamily="2" charset="0"/>
                      </a:endParaRPr>
                    </a:p>
                  </a:txBody>
                  <a:tcPr marL="0" marR="0" marT="1460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75565" algn="ctr">
                        <a:lnSpc>
                          <a:spcPct val="100000"/>
                        </a:lnSpc>
                        <a:spcBef>
                          <a:spcPts val="115"/>
                        </a:spcBef>
                      </a:pPr>
                      <a:r>
                        <a:rPr sz="1500" dirty="0">
                          <a:latin typeface="+mn-lt"/>
                          <a:cs typeface="Poppins" panose="00000500000000000000" pitchFamily="2" charset="0"/>
                        </a:rPr>
                        <a:t>3</a:t>
                      </a:r>
                      <a:r>
                        <a:rPr lang="en-US" sz="1500" dirty="0">
                          <a:latin typeface="+mn-lt"/>
                          <a:cs typeface="Poppins" panose="00000500000000000000" pitchFamily="2" charset="0"/>
                        </a:rPr>
                        <a:t>,</a:t>
                      </a:r>
                      <a:r>
                        <a:rPr sz="1500" dirty="0">
                          <a:latin typeface="+mn-lt"/>
                          <a:cs typeface="Poppins" panose="00000500000000000000" pitchFamily="2" charset="0"/>
                        </a:rPr>
                        <a:t>99</a:t>
                      </a:r>
                      <a:r>
                        <a:rPr lang="en-US" sz="1500" dirty="0">
                          <a:latin typeface="+mn-lt"/>
                          <a:cs typeface="Poppins" panose="00000500000000000000" pitchFamily="2" charset="0"/>
                        </a:rPr>
                        <a:t>,</a:t>
                      </a:r>
                      <a:r>
                        <a:rPr sz="1500" dirty="0">
                          <a:latin typeface="+mn-lt"/>
                          <a:cs typeface="Poppins" panose="00000500000000000000" pitchFamily="2" charset="0"/>
                        </a:rPr>
                        <a:t>539</a:t>
                      </a:r>
                    </a:p>
                  </a:txBody>
                  <a:tcPr marL="0" marR="0" marT="1460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75565" algn="ctr">
                        <a:lnSpc>
                          <a:spcPct val="100000"/>
                        </a:lnSpc>
                        <a:spcBef>
                          <a:spcPts val="115"/>
                        </a:spcBef>
                      </a:pPr>
                      <a:r>
                        <a:rPr sz="1500" dirty="0">
                          <a:latin typeface="+mn-lt"/>
                          <a:cs typeface="Poppins" panose="00000500000000000000" pitchFamily="2" charset="0"/>
                        </a:rPr>
                        <a:t>4</a:t>
                      </a:r>
                      <a:r>
                        <a:rPr lang="en-US" sz="1500" dirty="0">
                          <a:latin typeface="+mn-lt"/>
                          <a:cs typeface="Poppins" panose="00000500000000000000" pitchFamily="2" charset="0"/>
                        </a:rPr>
                        <a:t>,</a:t>
                      </a:r>
                      <a:r>
                        <a:rPr sz="1500" dirty="0">
                          <a:latin typeface="+mn-lt"/>
                          <a:cs typeface="Poppins" panose="00000500000000000000" pitchFamily="2" charset="0"/>
                        </a:rPr>
                        <a:t>33</a:t>
                      </a:r>
                      <a:r>
                        <a:rPr lang="en-US" sz="1500" dirty="0">
                          <a:latin typeface="+mn-lt"/>
                          <a:cs typeface="Poppins" panose="00000500000000000000" pitchFamily="2" charset="0"/>
                        </a:rPr>
                        <a:t>,</a:t>
                      </a:r>
                      <a:r>
                        <a:rPr sz="1500" dirty="0">
                          <a:latin typeface="+mn-lt"/>
                          <a:cs typeface="Poppins" panose="00000500000000000000" pitchFamily="2" charset="0"/>
                        </a:rPr>
                        <a:t>981</a:t>
                      </a:r>
                    </a:p>
                  </a:txBody>
                  <a:tcPr marL="0" marR="0" marT="1460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75565">
                        <a:lnSpc>
                          <a:spcPct val="100000"/>
                        </a:lnSpc>
                        <a:spcBef>
                          <a:spcPts val="115"/>
                        </a:spcBef>
                      </a:pPr>
                      <a:r>
                        <a:rPr sz="1500" spc="95" dirty="0">
                          <a:latin typeface="+mn-lt"/>
                          <a:cs typeface="Poppins" panose="00000500000000000000" pitchFamily="2" charset="0"/>
                        </a:rPr>
                        <a:t>An </a:t>
                      </a:r>
                      <a:r>
                        <a:rPr sz="1500" spc="50" dirty="0">
                          <a:latin typeface="+mn-lt"/>
                          <a:cs typeface="Poppins" panose="00000500000000000000" pitchFamily="2" charset="0"/>
                        </a:rPr>
                        <a:t>increase </a:t>
                      </a:r>
                      <a:r>
                        <a:rPr sz="1500" spc="35" dirty="0">
                          <a:latin typeface="+mn-lt"/>
                          <a:cs typeface="Poppins" panose="00000500000000000000" pitchFamily="2" charset="0"/>
                        </a:rPr>
                        <a:t>of </a:t>
                      </a:r>
                      <a:r>
                        <a:rPr sz="1500" dirty="0">
                          <a:latin typeface="+mn-lt"/>
                          <a:cs typeface="Poppins" panose="00000500000000000000" pitchFamily="2" charset="0"/>
                        </a:rPr>
                        <a:t>8.62</a:t>
                      </a:r>
                      <a:r>
                        <a:rPr sz="1500" spc="-204" dirty="0">
                          <a:latin typeface="+mn-lt"/>
                          <a:cs typeface="Poppins" panose="00000500000000000000" pitchFamily="2" charset="0"/>
                        </a:rPr>
                        <a:t> </a:t>
                      </a:r>
                      <a:r>
                        <a:rPr sz="1500" spc="10" dirty="0">
                          <a:latin typeface="+mn-lt"/>
                          <a:cs typeface="Poppins" panose="00000500000000000000" pitchFamily="2" charset="0"/>
                        </a:rPr>
                        <a:t>%</a:t>
                      </a:r>
                      <a:endParaRPr sz="1500" dirty="0">
                        <a:latin typeface="+mn-lt"/>
                        <a:cs typeface="Poppins" panose="00000500000000000000" pitchFamily="2" charset="0"/>
                      </a:endParaRPr>
                    </a:p>
                  </a:txBody>
                  <a:tcPr marL="0" marR="0" marT="1460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2"/>
                  </a:ext>
                </a:extLst>
              </a:tr>
              <a:tr h="1180481">
                <a:tc>
                  <a:txBody>
                    <a:bodyPr/>
                    <a:lstStyle/>
                    <a:p>
                      <a:pPr marL="77470">
                        <a:lnSpc>
                          <a:spcPct val="100000"/>
                        </a:lnSpc>
                        <a:spcBef>
                          <a:spcPts val="114"/>
                        </a:spcBef>
                      </a:pPr>
                      <a:r>
                        <a:rPr sz="1500" spc="45" dirty="0">
                          <a:latin typeface="+mn-lt"/>
                          <a:cs typeface="Poppins" panose="00000500000000000000" pitchFamily="2" charset="0"/>
                        </a:rPr>
                        <a:t>Total </a:t>
                      </a:r>
                      <a:r>
                        <a:rPr sz="1500" spc="105" dirty="0">
                          <a:latin typeface="+mn-lt"/>
                          <a:cs typeface="Poppins" panose="00000500000000000000" pitchFamily="2" charset="0"/>
                        </a:rPr>
                        <a:t>Number</a:t>
                      </a:r>
                      <a:r>
                        <a:rPr sz="1500" spc="-50" dirty="0">
                          <a:latin typeface="+mn-lt"/>
                          <a:cs typeface="Poppins" panose="00000500000000000000" pitchFamily="2" charset="0"/>
                        </a:rPr>
                        <a:t> </a:t>
                      </a:r>
                      <a:r>
                        <a:rPr sz="1500" spc="35" dirty="0">
                          <a:latin typeface="+mn-lt"/>
                          <a:cs typeface="Poppins" panose="00000500000000000000" pitchFamily="2" charset="0"/>
                        </a:rPr>
                        <a:t>of</a:t>
                      </a:r>
                      <a:endParaRPr sz="1500" dirty="0">
                        <a:latin typeface="+mn-lt"/>
                        <a:cs typeface="Poppins" panose="00000500000000000000" pitchFamily="2" charset="0"/>
                      </a:endParaRPr>
                    </a:p>
                    <a:p>
                      <a:pPr marL="77470" marR="173990" indent="-635">
                        <a:lnSpc>
                          <a:spcPts val="2100"/>
                        </a:lnSpc>
                        <a:spcBef>
                          <a:spcPts val="150"/>
                        </a:spcBef>
                      </a:pPr>
                      <a:r>
                        <a:rPr sz="1500" spc="85" dirty="0">
                          <a:latin typeface="+mn-lt"/>
                          <a:cs typeface="Poppins" panose="00000500000000000000" pitchFamily="2" charset="0"/>
                        </a:rPr>
                        <a:t>Trademark</a:t>
                      </a:r>
                      <a:r>
                        <a:rPr lang="en-US" sz="1500" spc="85" dirty="0">
                          <a:latin typeface="+mn-lt"/>
                          <a:cs typeface="Poppins" panose="00000500000000000000" pitchFamily="2" charset="0"/>
                        </a:rPr>
                        <a:t> </a:t>
                      </a:r>
                      <a:r>
                        <a:rPr sz="1500" spc="-45" dirty="0">
                          <a:latin typeface="+mn-lt"/>
                          <a:cs typeface="Poppins" panose="00000500000000000000" pitchFamily="2" charset="0"/>
                        </a:rPr>
                        <a:t> </a:t>
                      </a:r>
                      <a:r>
                        <a:rPr sz="1500" spc="60" dirty="0">
                          <a:latin typeface="+mn-lt"/>
                          <a:cs typeface="Poppins" panose="00000500000000000000" pitchFamily="2" charset="0"/>
                        </a:rPr>
                        <a:t>Applications Post</a:t>
                      </a:r>
                      <a:r>
                        <a:rPr sz="1500" spc="-5" dirty="0">
                          <a:latin typeface="+mn-lt"/>
                          <a:cs typeface="Poppins" panose="00000500000000000000" pitchFamily="2" charset="0"/>
                        </a:rPr>
                        <a:t> </a:t>
                      </a:r>
                      <a:r>
                        <a:rPr sz="1500" spc="65" dirty="0">
                          <a:latin typeface="+mn-lt"/>
                          <a:cs typeface="Poppins" panose="00000500000000000000" pitchFamily="2" charset="0"/>
                        </a:rPr>
                        <a:t>Examination</a:t>
                      </a:r>
                      <a:endParaRPr sz="1500" dirty="0">
                        <a:latin typeface="+mn-lt"/>
                        <a:cs typeface="Poppins" panose="00000500000000000000" pitchFamily="2" charset="0"/>
                      </a:endParaRPr>
                    </a:p>
                  </a:txBody>
                  <a:tcPr marL="0" marR="0" marT="14604"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75565" algn="ctr">
                        <a:lnSpc>
                          <a:spcPct val="100000"/>
                        </a:lnSpc>
                        <a:spcBef>
                          <a:spcPts val="114"/>
                        </a:spcBef>
                      </a:pPr>
                      <a:r>
                        <a:rPr sz="1500" dirty="0">
                          <a:latin typeface="+mn-lt"/>
                          <a:cs typeface="Poppins" panose="00000500000000000000" pitchFamily="2" charset="0"/>
                        </a:rPr>
                        <a:t>1</a:t>
                      </a:r>
                      <a:r>
                        <a:rPr lang="en-US" sz="1500" dirty="0">
                          <a:latin typeface="+mn-lt"/>
                          <a:cs typeface="Poppins" panose="00000500000000000000" pitchFamily="2" charset="0"/>
                        </a:rPr>
                        <a:t>,</a:t>
                      </a:r>
                      <a:r>
                        <a:rPr sz="1500" dirty="0">
                          <a:latin typeface="+mn-lt"/>
                          <a:cs typeface="Poppins" panose="00000500000000000000" pitchFamily="2" charset="0"/>
                        </a:rPr>
                        <a:t>47</a:t>
                      </a:r>
                      <a:r>
                        <a:rPr lang="en-US" sz="1500" dirty="0">
                          <a:latin typeface="+mn-lt"/>
                          <a:cs typeface="Poppins" panose="00000500000000000000" pitchFamily="2" charset="0"/>
                        </a:rPr>
                        <a:t>,</a:t>
                      </a:r>
                      <a:r>
                        <a:rPr sz="1500" dirty="0">
                          <a:latin typeface="+mn-lt"/>
                          <a:cs typeface="Poppins" panose="00000500000000000000" pitchFamily="2" charset="0"/>
                        </a:rPr>
                        <a:t>824</a:t>
                      </a:r>
                    </a:p>
                  </a:txBody>
                  <a:tcPr marL="0" marR="0" marT="14604"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75565" algn="ctr">
                        <a:lnSpc>
                          <a:spcPct val="100000"/>
                        </a:lnSpc>
                        <a:spcBef>
                          <a:spcPts val="114"/>
                        </a:spcBef>
                      </a:pPr>
                      <a:r>
                        <a:rPr sz="1500" dirty="0">
                          <a:latin typeface="+mn-lt"/>
                          <a:cs typeface="Poppins" panose="00000500000000000000" pitchFamily="2" charset="0"/>
                        </a:rPr>
                        <a:t>2</a:t>
                      </a:r>
                      <a:r>
                        <a:rPr lang="en-US" sz="1500" dirty="0">
                          <a:latin typeface="+mn-lt"/>
                          <a:cs typeface="Poppins" panose="00000500000000000000" pitchFamily="2" charset="0"/>
                        </a:rPr>
                        <a:t>,</a:t>
                      </a:r>
                      <a:r>
                        <a:rPr sz="1500" dirty="0">
                          <a:latin typeface="+mn-lt"/>
                          <a:cs typeface="Poppins" panose="00000500000000000000" pitchFamily="2" charset="0"/>
                        </a:rPr>
                        <a:t>17</a:t>
                      </a:r>
                      <a:r>
                        <a:rPr lang="en-US" sz="1500" dirty="0">
                          <a:latin typeface="+mn-lt"/>
                          <a:cs typeface="Poppins" panose="00000500000000000000" pitchFamily="2" charset="0"/>
                        </a:rPr>
                        <a:t>,</a:t>
                      </a:r>
                      <a:r>
                        <a:rPr sz="1500" dirty="0">
                          <a:latin typeface="+mn-lt"/>
                          <a:cs typeface="Poppins" panose="00000500000000000000" pitchFamily="2" charset="0"/>
                        </a:rPr>
                        <a:t>990</a:t>
                      </a:r>
                    </a:p>
                  </a:txBody>
                  <a:tcPr marL="0" marR="0" marT="14604"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75565">
                        <a:lnSpc>
                          <a:spcPct val="100000"/>
                        </a:lnSpc>
                        <a:spcBef>
                          <a:spcPts val="114"/>
                        </a:spcBef>
                      </a:pPr>
                      <a:r>
                        <a:rPr sz="1500" spc="95" dirty="0">
                          <a:latin typeface="+mn-lt"/>
                          <a:cs typeface="Poppins" panose="00000500000000000000" pitchFamily="2" charset="0"/>
                        </a:rPr>
                        <a:t>An </a:t>
                      </a:r>
                      <a:r>
                        <a:rPr sz="1500" spc="50" dirty="0">
                          <a:latin typeface="+mn-lt"/>
                          <a:cs typeface="Poppins" panose="00000500000000000000" pitchFamily="2" charset="0"/>
                        </a:rPr>
                        <a:t>increase </a:t>
                      </a:r>
                      <a:r>
                        <a:rPr sz="1500" spc="35" dirty="0">
                          <a:latin typeface="+mn-lt"/>
                          <a:cs typeface="Poppins" panose="00000500000000000000" pitchFamily="2" charset="0"/>
                        </a:rPr>
                        <a:t>of </a:t>
                      </a:r>
                      <a:r>
                        <a:rPr sz="1500" dirty="0">
                          <a:latin typeface="+mn-lt"/>
                          <a:cs typeface="Poppins" panose="00000500000000000000" pitchFamily="2" charset="0"/>
                        </a:rPr>
                        <a:t>47.47</a:t>
                      </a:r>
                      <a:r>
                        <a:rPr sz="1500" spc="-210" dirty="0">
                          <a:latin typeface="+mn-lt"/>
                          <a:cs typeface="Poppins" panose="00000500000000000000" pitchFamily="2" charset="0"/>
                        </a:rPr>
                        <a:t> </a:t>
                      </a:r>
                      <a:r>
                        <a:rPr sz="1500" spc="10" dirty="0">
                          <a:latin typeface="+mn-lt"/>
                          <a:cs typeface="Poppins" panose="00000500000000000000" pitchFamily="2" charset="0"/>
                        </a:rPr>
                        <a:t>%</a:t>
                      </a:r>
                      <a:endParaRPr sz="1500" dirty="0">
                        <a:latin typeface="+mn-lt"/>
                        <a:cs typeface="Poppins" panose="00000500000000000000" pitchFamily="2" charset="0"/>
                      </a:endParaRPr>
                    </a:p>
                  </a:txBody>
                  <a:tcPr marL="0" marR="0" marT="14604"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3"/>
                  </a:ext>
                </a:extLst>
              </a:tr>
              <a:tr h="1071721">
                <a:tc>
                  <a:txBody>
                    <a:bodyPr/>
                    <a:lstStyle/>
                    <a:p>
                      <a:pPr marL="77470">
                        <a:lnSpc>
                          <a:spcPct val="100000"/>
                        </a:lnSpc>
                        <a:spcBef>
                          <a:spcPts val="114"/>
                        </a:spcBef>
                      </a:pPr>
                      <a:r>
                        <a:rPr sz="1500" spc="45" dirty="0">
                          <a:latin typeface="+mn-lt"/>
                          <a:cs typeface="Poppins" panose="00000500000000000000" pitchFamily="2" charset="0"/>
                        </a:rPr>
                        <a:t>Total</a:t>
                      </a:r>
                      <a:r>
                        <a:rPr sz="1500" spc="-5" dirty="0">
                          <a:latin typeface="+mn-lt"/>
                          <a:cs typeface="Poppins" panose="00000500000000000000" pitchFamily="2" charset="0"/>
                        </a:rPr>
                        <a:t> </a:t>
                      </a:r>
                      <a:r>
                        <a:rPr sz="1500" spc="60" dirty="0">
                          <a:latin typeface="+mn-lt"/>
                          <a:cs typeface="Poppins" panose="00000500000000000000" pitchFamily="2" charset="0"/>
                        </a:rPr>
                        <a:t>Applications</a:t>
                      </a:r>
                      <a:endParaRPr sz="1500" dirty="0">
                        <a:latin typeface="+mn-lt"/>
                        <a:cs typeface="Poppins" panose="00000500000000000000" pitchFamily="2" charset="0"/>
                      </a:endParaRPr>
                    </a:p>
                    <a:p>
                      <a:pPr marL="77470" marR="196215">
                        <a:lnSpc>
                          <a:spcPct val="129700"/>
                        </a:lnSpc>
                      </a:pPr>
                      <a:r>
                        <a:rPr sz="1500" spc="70" dirty="0">
                          <a:latin typeface="+mn-lt"/>
                          <a:cs typeface="Poppins" panose="00000500000000000000" pitchFamily="2" charset="0"/>
                        </a:rPr>
                        <a:t>Disposed </a:t>
                      </a:r>
                      <a:r>
                        <a:rPr sz="1500" spc="95" dirty="0">
                          <a:latin typeface="+mn-lt"/>
                          <a:cs typeface="Poppins" panose="00000500000000000000" pitchFamily="2" charset="0"/>
                        </a:rPr>
                        <a:t>through</a:t>
                      </a:r>
                      <a:r>
                        <a:rPr sz="1500" spc="-135" dirty="0">
                          <a:latin typeface="+mn-lt"/>
                          <a:cs typeface="Poppins" panose="00000500000000000000" pitchFamily="2" charset="0"/>
                        </a:rPr>
                        <a:t> </a:t>
                      </a:r>
                      <a:r>
                        <a:rPr sz="1500" spc="70" dirty="0">
                          <a:latin typeface="+mn-lt"/>
                          <a:cs typeface="Poppins" panose="00000500000000000000" pitchFamily="2" charset="0"/>
                        </a:rPr>
                        <a:t>Show  Cause</a:t>
                      </a:r>
                      <a:r>
                        <a:rPr sz="1500" spc="-5" dirty="0">
                          <a:latin typeface="+mn-lt"/>
                          <a:cs typeface="Poppins" panose="00000500000000000000" pitchFamily="2" charset="0"/>
                        </a:rPr>
                        <a:t> </a:t>
                      </a:r>
                      <a:r>
                        <a:rPr sz="1500" spc="75" dirty="0">
                          <a:latin typeface="+mn-lt"/>
                          <a:cs typeface="Poppins" panose="00000500000000000000" pitchFamily="2" charset="0"/>
                        </a:rPr>
                        <a:t>Hearings</a:t>
                      </a:r>
                      <a:endParaRPr sz="1500" dirty="0">
                        <a:latin typeface="+mn-lt"/>
                        <a:cs typeface="Poppins" panose="00000500000000000000" pitchFamily="2" charset="0"/>
                      </a:endParaRPr>
                    </a:p>
                  </a:txBody>
                  <a:tcPr marL="0" marR="0" marT="14604"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75565" algn="ctr">
                        <a:lnSpc>
                          <a:spcPct val="100000"/>
                        </a:lnSpc>
                        <a:spcBef>
                          <a:spcPts val="114"/>
                        </a:spcBef>
                      </a:pPr>
                      <a:r>
                        <a:rPr sz="1500" dirty="0">
                          <a:latin typeface="+mn-lt"/>
                          <a:cs typeface="Poppins" panose="00000500000000000000" pitchFamily="2" charset="0"/>
                        </a:rPr>
                        <a:t>75</a:t>
                      </a:r>
                      <a:r>
                        <a:rPr lang="en-US" sz="1500" dirty="0">
                          <a:latin typeface="+mn-lt"/>
                          <a:cs typeface="Poppins" panose="00000500000000000000" pitchFamily="2" charset="0"/>
                        </a:rPr>
                        <a:t>,</a:t>
                      </a:r>
                      <a:r>
                        <a:rPr sz="1500" dirty="0">
                          <a:latin typeface="+mn-lt"/>
                          <a:cs typeface="Poppins" panose="00000500000000000000" pitchFamily="2" charset="0"/>
                        </a:rPr>
                        <a:t>930</a:t>
                      </a:r>
                    </a:p>
                  </a:txBody>
                  <a:tcPr marL="0" marR="0" marT="14604"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75565" algn="ctr">
                        <a:lnSpc>
                          <a:spcPct val="100000"/>
                        </a:lnSpc>
                        <a:spcBef>
                          <a:spcPts val="114"/>
                        </a:spcBef>
                      </a:pPr>
                      <a:r>
                        <a:rPr sz="1500" dirty="0">
                          <a:latin typeface="+mn-lt"/>
                          <a:cs typeface="Poppins" panose="00000500000000000000" pitchFamily="2" charset="0"/>
                        </a:rPr>
                        <a:t>1</a:t>
                      </a:r>
                      <a:r>
                        <a:rPr lang="en-US" sz="1500" dirty="0">
                          <a:latin typeface="+mn-lt"/>
                          <a:cs typeface="Poppins" panose="00000500000000000000" pitchFamily="2" charset="0"/>
                        </a:rPr>
                        <a:t>,</a:t>
                      </a:r>
                      <a:r>
                        <a:rPr sz="1500" dirty="0">
                          <a:latin typeface="+mn-lt"/>
                          <a:cs typeface="Poppins" panose="00000500000000000000" pitchFamily="2" charset="0"/>
                        </a:rPr>
                        <a:t>12</a:t>
                      </a:r>
                      <a:r>
                        <a:rPr lang="en-US" sz="1500" dirty="0">
                          <a:latin typeface="+mn-lt"/>
                          <a:cs typeface="Poppins" panose="00000500000000000000" pitchFamily="2" charset="0"/>
                        </a:rPr>
                        <a:t>,</a:t>
                      </a:r>
                      <a:r>
                        <a:rPr sz="1500" dirty="0">
                          <a:latin typeface="+mn-lt"/>
                          <a:cs typeface="Poppins" panose="00000500000000000000" pitchFamily="2" charset="0"/>
                        </a:rPr>
                        <a:t>271</a:t>
                      </a:r>
                    </a:p>
                  </a:txBody>
                  <a:tcPr marL="0" marR="0" marT="14604"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75565">
                        <a:lnSpc>
                          <a:spcPct val="100000"/>
                        </a:lnSpc>
                        <a:spcBef>
                          <a:spcPts val="114"/>
                        </a:spcBef>
                      </a:pPr>
                      <a:r>
                        <a:rPr sz="1500" spc="95" dirty="0">
                          <a:latin typeface="+mn-lt"/>
                          <a:cs typeface="Poppins" panose="00000500000000000000" pitchFamily="2" charset="0"/>
                        </a:rPr>
                        <a:t>An </a:t>
                      </a:r>
                      <a:r>
                        <a:rPr sz="1500" spc="50" dirty="0">
                          <a:latin typeface="+mn-lt"/>
                          <a:cs typeface="Poppins" panose="00000500000000000000" pitchFamily="2" charset="0"/>
                        </a:rPr>
                        <a:t>increase </a:t>
                      </a:r>
                      <a:r>
                        <a:rPr sz="1500" spc="35" dirty="0">
                          <a:latin typeface="+mn-lt"/>
                          <a:cs typeface="Poppins" panose="00000500000000000000" pitchFamily="2" charset="0"/>
                        </a:rPr>
                        <a:t>of </a:t>
                      </a:r>
                      <a:r>
                        <a:rPr sz="1500" dirty="0">
                          <a:latin typeface="+mn-lt"/>
                          <a:cs typeface="Poppins" panose="00000500000000000000" pitchFamily="2" charset="0"/>
                        </a:rPr>
                        <a:t>47.86</a:t>
                      </a:r>
                      <a:r>
                        <a:rPr sz="1500" spc="-210" dirty="0">
                          <a:latin typeface="+mn-lt"/>
                          <a:cs typeface="Poppins" panose="00000500000000000000" pitchFamily="2" charset="0"/>
                        </a:rPr>
                        <a:t> </a:t>
                      </a:r>
                      <a:r>
                        <a:rPr sz="1500" spc="10" dirty="0">
                          <a:latin typeface="+mn-lt"/>
                          <a:cs typeface="Poppins" panose="00000500000000000000" pitchFamily="2" charset="0"/>
                        </a:rPr>
                        <a:t>%</a:t>
                      </a:r>
                      <a:endParaRPr sz="1500" dirty="0">
                        <a:latin typeface="+mn-lt"/>
                        <a:cs typeface="Poppins" panose="00000500000000000000" pitchFamily="2" charset="0"/>
                      </a:endParaRPr>
                    </a:p>
                  </a:txBody>
                  <a:tcPr marL="0" marR="0" marT="14604"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4"/>
                  </a:ext>
                </a:extLst>
              </a:tr>
              <a:tr h="1205098">
                <a:tc>
                  <a:txBody>
                    <a:bodyPr/>
                    <a:lstStyle/>
                    <a:p>
                      <a:pPr marL="77470" algn="l">
                        <a:lnSpc>
                          <a:spcPct val="100000"/>
                        </a:lnSpc>
                        <a:spcBef>
                          <a:spcPts val="114"/>
                        </a:spcBef>
                        <a:tabLst>
                          <a:tab pos="1072515" algn="l"/>
                        </a:tabLst>
                      </a:pPr>
                      <a:r>
                        <a:rPr sz="1500" spc="45" dirty="0">
                          <a:latin typeface="+mn-lt"/>
                          <a:cs typeface="Poppins" panose="00000500000000000000" pitchFamily="2" charset="0"/>
                        </a:rPr>
                        <a:t>Total</a:t>
                      </a:r>
                      <a:r>
                        <a:rPr lang="en-US" sz="1500" spc="45" baseline="0" dirty="0">
                          <a:latin typeface="+mn-lt"/>
                          <a:cs typeface="Poppins" panose="00000500000000000000" pitchFamily="2" charset="0"/>
                        </a:rPr>
                        <a:t> </a:t>
                      </a:r>
                      <a:r>
                        <a:rPr sz="1500" spc="60" dirty="0">
                          <a:latin typeface="+mn-lt"/>
                          <a:cs typeface="Poppins" panose="00000500000000000000" pitchFamily="2" charset="0"/>
                        </a:rPr>
                        <a:t>Applications</a:t>
                      </a:r>
                      <a:endParaRPr sz="1500" dirty="0">
                        <a:latin typeface="+mn-lt"/>
                        <a:cs typeface="Poppins" panose="00000500000000000000" pitchFamily="2" charset="0"/>
                      </a:endParaRPr>
                    </a:p>
                    <a:p>
                      <a:pPr marL="77470" marR="70485" algn="l">
                        <a:lnSpc>
                          <a:spcPts val="2120"/>
                        </a:lnSpc>
                        <a:spcBef>
                          <a:spcPts val="135"/>
                        </a:spcBef>
                      </a:pPr>
                      <a:r>
                        <a:rPr sz="1500" spc="70" dirty="0">
                          <a:latin typeface="+mn-lt"/>
                          <a:cs typeface="Poppins" panose="00000500000000000000" pitchFamily="2" charset="0"/>
                        </a:rPr>
                        <a:t>Published </a:t>
                      </a:r>
                      <a:r>
                        <a:rPr sz="1500" spc="55" dirty="0">
                          <a:latin typeface="+mn-lt"/>
                          <a:cs typeface="Poppins" panose="00000500000000000000" pitchFamily="2" charset="0"/>
                        </a:rPr>
                        <a:t>in</a:t>
                      </a:r>
                      <a:r>
                        <a:rPr sz="1500" spc="445" dirty="0">
                          <a:latin typeface="+mn-lt"/>
                          <a:cs typeface="Poppins" panose="00000500000000000000" pitchFamily="2" charset="0"/>
                        </a:rPr>
                        <a:t> </a:t>
                      </a:r>
                      <a:r>
                        <a:rPr sz="1500" spc="75" dirty="0">
                          <a:latin typeface="+mn-lt"/>
                          <a:cs typeface="Poppins" panose="00000500000000000000" pitchFamily="2" charset="0"/>
                        </a:rPr>
                        <a:t>the Trade</a:t>
                      </a:r>
                      <a:r>
                        <a:rPr lang="en-US" sz="1500" spc="75" dirty="0">
                          <a:latin typeface="+mn-lt"/>
                          <a:cs typeface="Poppins" panose="00000500000000000000" pitchFamily="2" charset="0"/>
                        </a:rPr>
                        <a:t>m</a:t>
                      </a:r>
                      <a:r>
                        <a:rPr sz="1500" spc="80" dirty="0">
                          <a:latin typeface="+mn-lt"/>
                          <a:cs typeface="Poppins" panose="00000500000000000000" pitchFamily="2" charset="0"/>
                        </a:rPr>
                        <a:t>ark</a:t>
                      </a:r>
                      <a:r>
                        <a:rPr sz="1500" dirty="0">
                          <a:latin typeface="+mn-lt"/>
                          <a:cs typeface="Poppins" panose="00000500000000000000" pitchFamily="2" charset="0"/>
                        </a:rPr>
                        <a:t> </a:t>
                      </a:r>
                      <a:r>
                        <a:rPr sz="1500" spc="55" dirty="0">
                          <a:latin typeface="+mn-lt"/>
                          <a:cs typeface="Poppins" panose="00000500000000000000" pitchFamily="2" charset="0"/>
                        </a:rPr>
                        <a:t>Journal</a:t>
                      </a:r>
                      <a:endParaRPr sz="1500" dirty="0">
                        <a:latin typeface="+mn-lt"/>
                        <a:cs typeface="Poppins" panose="00000500000000000000" pitchFamily="2" charset="0"/>
                      </a:endParaRPr>
                    </a:p>
                  </a:txBody>
                  <a:tcPr marL="0" marR="0" marT="14604"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75565" algn="ctr">
                        <a:lnSpc>
                          <a:spcPct val="100000"/>
                        </a:lnSpc>
                        <a:spcBef>
                          <a:spcPts val="114"/>
                        </a:spcBef>
                      </a:pPr>
                      <a:r>
                        <a:rPr sz="1500" dirty="0">
                          <a:latin typeface="+mn-lt"/>
                          <a:cs typeface="Poppins" panose="00000500000000000000" pitchFamily="2" charset="0"/>
                        </a:rPr>
                        <a:t>3</a:t>
                      </a:r>
                      <a:r>
                        <a:rPr lang="en-US" sz="1500" dirty="0">
                          <a:latin typeface="+mn-lt"/>
                          <a:cs typeface="Poppins" panose="00000500000000000000" pitchFamily="2" charset="0"/>
                        </a:rPr>
                        <a:t>,</a:t>
                      </a:r>
                      <a:r>
                        <a:rPr sz="1500" dirty="0">
                          <a:latin typeface="+mn-lt"/>
                          <a:cs typeface="Poppins" panose="00000500000000000000" pitchFamily="2" charset="0"/>
                        </a:rPr>
                        <a:t>62</a:t>
                      </a:r>
                      <a:r>
                        <a:rPr lang="en-US" sz="1500" dirty="0">
                          <a:latin typeface="+mn-lt"/>
                          <a:cs typeface="Poppins" panose="00000500000000000000" pitchFamily="2" charset="0"/>
                        </a:rPr>
                        <a:t>,</a:t>
                      </a:r>
                      <a:r>
                        <a:rPr sz="1500" dirty="0">
                          <a:latin typeface="+mn-lt"/>
                          <a:cs typeface="Poppins" panose="00000500000000000000" pitchFamily="2" charset="0"/>
                        </a:rPr>
                        <a:t>222</a:t>
                      </a:r>
                    </a:p>
                  </a:txBody>
                  <a:tcPr marL="0" marR="0" marT="14604"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75565" algn="ctr">
                        <a:lnSpc>
                          <a:spcPct val="100000"/>
                        </a:lnSpc>
                        <a:spcBef>
                          <a:spcPts val="114"/>
                        </a:spcBef>
                      </a:pPr>
                      <a:r>
                        <a:rPr sz="1500" dirty="0">
                          <a:latin typeface="+mn-lt"/>
                          <a:cs typeface="Poppins" panose="00000500000000000000" pitchFamily="2" charset="0"/>
                        </a:rPr>
                        <a:t>3</a:t>
                      </a:r>
                      <a:r>
                        <a:rPr lang="en-US" sz="1500" dirty="0">
                          <a:latin typeface="+mn-lt"/>
                          <a:cs typeface="Poppins" panose="00000500000000000000" pitchFamily="2" charset="0"/>
                        </a:rPr>
                        <a:t>,</a:t>
                      </a:r>
                      <a:r>
                        <a:rPr sz="1500" dirty="0">
                          <a:latin typeface="+mn-lt"/>
                          <a:cs typeface="Poppins" panose="00000500000000000000" pitchFamily="2" charset="0"/>
                        </a:rPr>
                        <a:t>20</a:t>
                      </a:r>
                      <a:r>
                        <a:rPr lang="en-US" sz="1500" dirty="0">
                          <a:latin typeface="+mn-lt"/>
                          <a:cs typeface="Poppins" panose="00000500000000000000" pitchFamily="2" charset="0"/>
                        </a:rPr>
                        <a:t>,</a:t>
                      </a:r>
                      <a:r>
                        <a:rPr sz="1500" dirty="0">
                          <a:latin typeface="+mn-lt"/>
                          <a:cs typeface="Poppins" panose="00000500000000000000" pitchFamily="2" charset="0"/>
                        </a:rPr>
                        <a:t>210</a:t>
                      </a:r>
                    </a:p>
                  </a:txBody>
                  <a:tcPr marL="0" marR="0" marT="14604"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75565">
                        <a:lnSpc>
                          <a:spcPct val="100000"/>
                        </a:lnSpc>
                        <a:spcBef>
                          <a:spcPts val="114"/>
                        </a:spcBef>
                      </a:pPr>
                      <a:r>
                        <a:rPr sz="1500" spc="80" dirty="0">
                          <a:latin typeface="+mn-lt"/>
                          <a:cs typeface="Poppins" panose="00000500000000000000" pitchFamily="2" charset="0"/>
                        </a:rPr>
                        <a:t>A </a:t>
                      </a:r>
                      <a:r>
                        <a:rPr sz="1500" spc="60" dirty="0">
                          <a:latin typeface="+mn-lt"/>
                          <a:cs typeface="Poppins" panose="00000500000000000000" pitchFamily="2" charset="0"/>
                        </a:rPr>
                        <a:t>decrease </a:t>
                      </a:r>
                      <a:r>
                        <a:rPr sz="1500" spc="35" dirty="0">
                          <a:latin typeface="+mn-lt"/>
                          <a:cs typeface="Poppins" panose="00000500000000000000" pitchFamily="2" charset="0"/>
                        </a:rPr>
                        <a:t>of </a:t>
                      </a:r>
                      <a:r>
                        <a:rPr sz="1500" dirty="0">
                          <a:latin typeface="+mn-lt"/>
                          <a:cs typeface="Poppins" panose="00000500000000000000" pitchFamily="2" charset="0"/>
                        </a:rPr>
                        <a:t>11.60</a:t>
                      </a:r>
                      <a:r>
                        <a:rPr sz="1500" spc="-200" dirty="0">
                          <a:latin typeface="+mn-lt"/>
                          <a:cs typeface="Poppins" panose="00000500000000000000" pitchFamily="2" charset="0"/>
                        </a:rPr>
                        <a:t> </a:t>
                      </a:r>
                      <a:r>
                        <a:rPr sz="1500" spc="10" dirty="0">
                          <a:latin typeface="+mn-lt"/>
                          <a:cs typeface="Poppins" panose="00000500000000000000" pitchFamily="2" charset="0"/>
                        </a:rPr>
                        <a:t>%</a:t>
                      </a:r>
                      <a:endParaRPr sz="1500" dirty="0">
                        <a:latin typeface="+mn-lt"/>
                        <a:cs typeface="Poppins" panose="00000500000000000000" pitchFamily="2" charset="0"/>
                      </a:endParaRPr>
                    </a:p>
                  </a:txBody>
                  <a:tcPr marL="0" marR="0" marT="14604"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5"/>
                  </a:ext>
                </a:extLst>
              </a:tr>
              <a:tr h="728631">
                <a:tc>
                  <a:txBody>
                    <a:bodyPr/>
                    <a:lstStyle/>
                    <a:p>
                      <a:pPr marL="77470">
                        <a:lnSpc>
                          <a:spcPct val="100000"/>
                        </a:lnSpc>
                        <a:spcBef>
                          <a:spcPts val="114"/>
                        </a:spcBef>
                        <a:tabLst>
                          <a:tab pos="659130" algn="l"/>
                          <a:tab pos="1473835" algn="l"/>
                        </a:tabLst>
                      </a:pPr>
                      <a:r>
                        <a:rPr sz="1500" spc="45" dirty="0">
                          <a:latin typeface="+mn-lt"/>
                          <a:cs typeface="Poppins" panose="00000500000000000000" pitchFamily="2" charset="0"/>
                        </a:rPr>
                        <a:t>Total</a:t>
                      </a:r>
                      <a:r>
                        <a:rPr lang="en-US" sz="1500" spc="45" baseline="0" dirty="0">
                          <a:latin typeface="+mn-lt"/>
                          <a:cs typeface="Poppins" panose="00000500000000000000" pitchFamily="2" charset="0"/>
                        </a:rPr>
                        <a:t> </a:t>
                      </a:r>
                      <a:r>
                        <a:rPr sz="1500" spc="80" dirty="0">
                          <a:latin typeface="+mn-lt"/>
                          <a:cs typeface="Poppins" panose="00000500000000000000" pitchFamily="2" charset="0"/>
                        </a:rPr>
                        <a:t>Hearing</a:t>
                      </a:r>
                      <a:r>
                        <a:rPr lang="en-US" sz="1500" spc="80" dirty="0">
                          <a:latin typeface="+mn-lt"/>
                          <a:cs typeface="Poppins" panose="00000500000000000000" pitchFamily="2" charset="0"/>
                        </a:rPr>
                        <a:t> </a:t>
                      </a:r>
                      <a:r>
                        <a:rPr sz="1500" spc="55" dirty="0">
                          <a:latin typeface="+mn-lt"/>
                          <a:cs typeface="Poppins" panose="00000500000000000000" pitchFamily="2" charset="0"/>
                        </a:rPr>
                        <a:t>Notices</a:t>
                      </a:r>
                      <a:r>
                        <a:rPr lang="en-US" sz="1500" spc="55" dirty="0">
                          <a:latin typeface="+mn-lt"/>
                          <a:cs typeface="Poppins" panose="00000500000000000000" pitchFamily="2" charset="0"/>
                        </a:rPr>
                        <a:t> </a:t>
                      </a:r>
                      <a:r>
                        <a:rPr sz="1500" spc="70" dirty="0">
                          <a:latin typeface="+mn-lt"/>
                          <a:cs typeface="Poppins" panose="00000500000000000000" pitchFamily="2" charset="0"/>
                        </a:rPr>
                        <a:t>Issued</a:t>
                      </a:r>
                      <a:endParaRPr sz="1500" dirty="0">
                        <a:latin typeface="+mn-lt"/>
                        <a:cs typeface="Poppins" panose="00000500000000000000" pitchFamily="2" charset="0"/>
                      </a:endParaRPr>
                    </a:p>
                  </a:txBody>
                  <a:tcPr marL="0" marR="0" marT="14604"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75565" algn="ctr">
                        <a:lnSpc>
                          <a:spcPct val="100000"/>
                        </a:lnSpc>
                        <a:spcBef>
                          <a:spcPts val="114"/>
                        </a:spcBef>
                      </a:pPr>
                      <a:r>
                        <a:rPr sz="1500" dirty="0">
                          <a:latin typeface="+mn-lt"/>
                          <a:cs typeface="Poppins" panose="00000500000000000000" pitchFamily="2" charset="0"/>
                        </a:rPr>
                        <a:t>1</a:t>
                      </a:r>
                      <a:r>
                        <a:rPr lang="en-US" sz="1500" dirty="0">
                          <a:latin typeface="+mn-lt"/>
                          <a:cs typeface="Poppins" panose="00000500000000000000" pitchFamily="2" charset="0"/>
                        </a:rPr>
                        <a:t>,</a:t>
                      </a:r>
                      <a:r>
                        <a:rPr sz="1500" dirty="0">
                          <a:latin typeface="+mn-lt"/>
                          <a:cs typeface="Poppins" panose="00000500000000000000" pitchFamily="2" charset="0"/>
                        </a:rPr>
                        <a:t>03</a:t>
                      </a:r>
                      <a:r>
                        <a:rPr lang="en-US" sz="1500" dirty="0">
                          <a:latin typeface="+mn-lt"/>
                          <a:cs typeface="Poppins" panose="00000500000000000000" pitchFamily="2" charset="0"/>
                        </a:rPr>
                        <a:t>,</a:t>
                      </a:r>
                      <a:r>
                        <a:rPr sz="1500" dirty="0">
                          <a:latin typeface="+mn-lt"/>
                          <a:cs typeface="Poppins" panose="00000500000000000000" pitchFamily="2" charset="0"/>
                        </a:rPr>
                        <a:t>230</a:t>
                      </a:r>
                    </a:p>
                  </a:txBody>
                  <a:tcPr marL="0" marR="0" marT="14604"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75565" algn="ctr">
                        <a:lnSpc>
                          <a:spcPct val="100000"/>
                        </a:lnSpc>
                        <a:spcBef>
                          <a:spcPts val="114"/>
                        </a:spcBef>
                      </a:pPr>
                      <a:r>
                        <a:rPr sz="1500" dirty="0">
                          <a:latin typeface="+mn-lt"/>
                          <a:cs typeface="Poppins" panose="00000500000000000000" pitchFamily="2" charset="0"/>
                        </a:rPr>
                        <a:t>2</a:t>
                      </a:r>
                      <a:r>
                        <a:rPr lang="en-US" sz="1500" dirty="0">
                          <a:latin typeface="+mn-lt"/>
                          <a:cs typeface="Poppins" panose="00000500000000000000" pitchFamily="2" charset="0"/>
                        </a:rPr>
                        <a:t>,</a:t>
                      </a:r>
                      <a:r>
                        <a:rPr sz="1500" dirty="0">
                          <a:latin typeface="+mn-lt"/>
                          <a:cs typeface="Poppins" panose="00000500000000000000" pitchFamily="2" charset="0"/>
                        </a:rPr>
                        <a:t>84</a:t>
                      </a:r>
                      <a:r>
                        <a:rPr lang="en-US" sz="1500" dirty="0">
                          <a:latin typeface="+mn-lt"/>
                          <a:cs typeface="Poppins" panose="00000500000000000000" pitchFamily="2" charset="0"/>
                        </a:rPr>
                        <a:t>,</a:t>
                      </a:r>
                      <a:r>
                        <a:rPr sz="1500" dirty="0">
                          <a:latin typeface="+mn-lt"/>
                          <a:cs typeface="Poppins" panose="00000500000000000000" pitchFamily="2" charset="0"/>
                        </a:rPr>
                        <a:t>661</a:t>
                      </a:r>
                    </a:p>
                  </a:txBody>
                  <a:tcPr marL="0" marR="0" marT="14604"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75565">
                        <a:lnSpc>
                          <a:spcPct val="100000"/>
                        </a:lnSpc>
                        <a:spcBef>
                          <a:spcPts val="114"/>
                        </a:spcBef>
                      </a:pPr>
                      <a:r>
                        <a:rPr sz="1500" spc="95" dirty="0">
                          <a:latin typeface="+mn-lt"/>
                          <a:cs typeface="Poppins" panose="00000500000000000000" pitchFamily="2" charset="0"/>
                        </a:rPr>
                        <a:t>An </a:t>
                      </a:r>
                      <a:r>
                        <a:rPr sz="1500" spc="50" dirty="0">
                          <a:latin typeface="+mn-lt"/>
                          <a:cs typeface="Poppins" panose="00000500000000000000" pitchFamily="2" charset="0"/>
                        </a:rPr>
                        <a:t>increase </a:t>
                      </a:r>
                      <a:r>
                        <a:rPr sz="1500" spc="35" dirty="0">
                          <a:latin typeface="+mn-lt"/>
                          <a:cs typeface="Poppins" panose="00000500000000000000" pitchFamily="2" charset="0"/>
                        </a:rPr>
                        <a:t>of </a:t>
                      </a:r>
                      <a:r>
                        <a:rPr sz="1500" dirty="0">
                          <a:latin typeface="+mn-lt"/>
                          <a:cs typeface="Poppins" panose="00000500000000000000" pitchFamily="2" charset="0"/>
                        </a:rPr>
                        <a:t>175.75</a:t>
                      </a:r>
                      <a:r>
                        <a:rPr sz="1500" spc="-210" dirty="0">
                          <a:latin typeface="+mn-lt"/>
                          <a:cs typeface="Poppins" panose="00000500000000000000" pitchFamily="2" charset="0"/>
                        </a:rPr>
                        <a:t> </a:t>
                      </a:r>
                      <a:r>
                        <a:rPr sz="1500" spc="10" dirty="0">
                          <a:latin typeface="+mn-lt"/>
                          <a:cs typeface="Poppins" panose="00000500000000000000" pitchFamily="2" charset="0"/>
                        </a:rPr>
                        <a:t>%</a:t>
                      </a:r>
                      <a:endParaRPr sz="1500" dirty="0">
                        <a:latin typeface="+mn-lt"/>
                        <a:cs typeface="Poppins" panose="00000500000000000000" pitchFamily="2" charset="0"/>
                      </a:endParaRPr>
                    </a:p>
                  </a:txBody>
                  <a:tcPr marL="0" marR="0" marT="14604"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6"/>
                  </a:ext>
                </a:extLst>
              </a:tr>
              <a:tr h="772292">
                <a:tc>
                  <a:txBody>
                    <a:bodyPr/>
                    <a:lstStyle/>
                    <a:p>
                      <a:pPr marL="77470">
                        <a:lnSpc>
                          <a:spcPct val="100000"/>
                        </a:lnSpc>
                        <a:spcBef>
                          <a:spcPts val="114"/>
                        </a:spcBef>
                        <a:tabLst>
                          <a:tab pos="1050290" algn="l"/>
                        </a:tabLst>
                      </a:pPr>
                      <a:r>
                        <a:rPr sz="1500" spc="45" dirty="0">
                          <a:latin typeface="+mn-lt"/>
                          <a:cs typeface="Poppins" panose="00000500000000000000" pitchFamily="2" charset="0"/>
                        </a:rPr>
                        <a:t>Total</a:t>
                      </a:r>
                      <a:r>
                        <a:rPr lang="en-US" sz="1500" spc="45" baseline="0" dirty="0">
                          <a:latin typeface="+mn-lt"/>
                          <a:cs typeface="Poppins" panose="00000500000000000000" pitchFamily="2" charset="0"/>
                        </a:rPr>
                        <a:t> </a:t>
                      </a:r>
                      <a:r>
                        <a:rPr sz="1500" spc="55" dirty="0">
                          <a:latin typeface="+mn-lt"/>
                          <a:cs typeface="Poppins" panose="00000500000000000000" pitchFamily="2" charset="0"/>
                        </a:rPr>
                        <a:t>Registrations</a:t>
                      </a:r>
                      <a:endParaRPr sz="1500" dirty="0">
                        <a:latin typeface="+mn-lt"/>
                        <a:cs typeface="Poppins" panose="00000500000000000000" pitchFamily="2" charset="0"/>
                      </a:endParaRPr>
                    </a:p>
                    <a:p>
                      <a:pPr marL="77470">
                        <a:lnSpc>
                          <a:spcPct val="100000"/>
                        </a:lnSpc>
                        <a:spcBef>
                          <a:spcPts val="495"/>
                        </a:spcBef>
                      </a:pPr>
                      <a:r>
                        <a:rPr sz="1500" spc="85" dirty="0">
                          <a:latin typeface="+mn-lt"/>
                          <a:cs typeface="Poppins" panose="00000500000000000000" pitchFamily="2" charset="0"/>
                        </a:rPr>
                        <a:t>Granted</a:t>
                      </a:r>
                      <a:endParaRPr sz="1500" dirty="0">
                        <a:latin typeface="+mn-lt"/>
                        <a:cs typeface="Poppins" panose="00000500000000000000" pitchFamily="2" charset="0"/>
                      </a:endParaRPr>
                    </a:p>
                  </a:txBody>
                  <a:tcPr marL="0" marR="0" marT="14604"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75565" algn="ctr">
                        <a:lnSpc>
                          <a:spcPct val="100000"/>
                        </a:lnSpc>
                        <a:spcBef>
                          <a:spcPts val="114"/>
                        </a:spcBef>
                      </a:pPr>
                      <a:r>
                        <a:rPr sz="1500" dirty="0">
                          <a:latin typeface="+mn-lt"/>
                          <a:cs typeface="Poppins" panose="00000500000000000000" pitchFamily="2" charset="0"/>
                        </a:rPr>
                        <a:t>2</a:t>
                      </a:r>
                      <a:r>
                        <a:rPr lang="en-US" sz="1500" dirty="0">
                          <a:latin typeface="+mn-lt"/>
                          <a:cs typeface="Poppins" panose="00000500000000000000" pitchFamily="2" charset="0"/>
                        </a:rPr>
                        <a:t>,</a:t>
                      </a:r>
                      <a:r>
                        <a:rPr sz="1500" dirty="0">
                          <a:latin typeface="+mn-lt"/>
                          <a:cs typeface="Poppins" panose="00000500000000000000" pitchFamily="2" charset="0"/>
                        </a:rPr>
                        <a:t>26</a:t>
                      </a:r>
                      <a:r>
                        <a:rPr lang="en-US" sz="1500" dirty="0">
                          <a:latin typeface="+mn-lt"/>
                          <a:cs typeface="Poppins" panose="00000500000000000000" pitchFamily="2" charset="0"/>
                        </a:rPr>
                        <a:t>,</a:t>
                      </a:r>
                      <a:r>
                        <a:rPr sz="1500" dirty="0">
                          <a:latin typeface="+mn-lt"/>
                          <a:cs typeface="Poppins" panose="00000500000000000000" pitchFamily="2" charset="0"/>
                        </a:rPr>
                        <a:t>578</a:t>
                      </a:r>
                    </a:p>
                  </a:txBody>
                  <a:tcPr marL="0" marR="0" marT="14604"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75565" algn="ctr">
                        <a:lnSpc>
                          <a:spcPct val="100000"/>
                        </a:lnSpc>
                        <a:spcBef>
                          <a:spcPts val="114"/>
                        </a:spcBef>
                      </a:pPr>
                      <a:r>
                        <a:rPr sz="1500" dirty="0">
                          <a:latin typeface="+mn-lt"/>
                          <a:cs typeface="Poppins" panose="00000500000000000000" pitchFamily="2" charset="0"/>
                        </a:rPr>
                        <a:t>3</a:t>
                      </a:r>
                      <a:r>
                        <a:rPr lang="en-US" sz="1500" dirty="0">
                          <a:latin typeface="+mn-lt"/>
                          <a:cs typeface="Poppins" panose="00000500000000000000" pitchFamily="2" charset="0"/>
                        </a:rPr>
                        <a:t>,</a:t>
                      </a:r>
                      <a:r>
                        <a:rPr sz="1500" dirty="0">
                          <a:latin typeface="+mn-lt"/>
                          <a:cs typeface="Poppins" panose="00000500000000000000" pitchFamily="2" charset="0"/>
                        </a:rPr>
                        <a:t>19</a:t>
                      </a:r>
                      <a:r>
                        <a:rPr lang="en-US" sz="1500" dirty="0">
                          <a:latin typeface="+mn-lt"/>
                          <a:cs typeface="Poppins" panose="00000500000000000000" pitchFamily="2" charset="0"/>
                        </a:rPr>
                        <a:t>,</a:t>
                      </a:r>
                      <a:r>
                        <a:rPr sz="1500" dirty="0">
                          <a:latin typeface="+mn-lt"/>
                          <a:cs typeface="Poppins" panose="00000500000000000000" pitchFamily="2" charset="0"/>
                        </a:rPr>
                        <a:t>033</a:t>
                      </a:r>
                    </a:p>
                  </a:txBody>
                  <a:tcPr marL="0" marR="0" marT="14604"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75565">
                        <a:lnSpc>
                          <a:spcPct val="100000"/>
                        </a:lnSpc>
                        <a:spcBef>
                          <a:spcPts val="114"/>
                        </a:spcBef>
                      </a:pPr>
                      <a:r>
                        <a:rPr sz="1500" spc="95" dirty="0">
                          <a:latin typeface="+mn-lt"/>
                          <a:cs typeface="Poppins" panose="00000500000000000000" pitchFamily="2" charset="0"/>
                        </a:rPr>
                        <a:t>An </a:t>
                      </a:r>
                      <a:r>
                        <a:rPr sz="1500" spc="50" dirty="0">
                          <a:latin typeface="+mn-lt"/>
                          <a:cs typeface="Poppins" panose="00000500000000000000" pitchFamily="2" charset="0"/>
                        </a:rPr>
                        <a:t>increase </a:t>
                      </a:r>
                      <a:r>
                        <a:rPr sz="1500" spc="35" dirty="0">
                          <a:latin typeface="+mn-lt"/>
                          <a:cs typeface="Poppins" panose="00000500000000000000" pitchFamily="2" charset="0"/>
                        </a:rPr>
                        <a:t>of </a:t>
                      </a:r>
                      <a:r>
                        <a:rPr sz="1500" dirty="0">
                          <a:latin typeface="+mn-lt"/>
                          <a:cs typeface="Poppins" panose="00000500000000000000" pitchFamily="2" charset="0"/>
                        </a:rPr>
                        <a:t>40.80</a:t>
                      </a:r>
                      <a:r>
                        <a:rPr sz="1500" spc="-210" dirty="0">
                          <a:latin typeface="+mn-lt"/>
                          <a:cs typeface="Poppins" panose="00000500000000000000" pitchFamily="2" charset="0"/>
                        </a:rPr>
                        <a:t> </a:t>
                      </a:r>
                      <a:r>
                        <a:rPr sz="1500" spc="10" dirty="0">
                          <a:latin typeface="+mn-lt"/>
                          <a:cs typeface="Poppins" panose="00000500000000000000" pitchFamily="2" charset="0"/>
                        </a:rPr>
                        <a:t>%</a:t>
                      </a:r>
                      <a:endParaRPr sz="1500" dirty="0">
                        <a:latin typeface="+mn-lt"/>
                        <a:cs typeface="Poppins" panose="00000500000000000000" pitchFamily="2" charset="0"/>
                      </a:endParaRPr>
                    </a:p>
                  </a:txBody>
                  <a:tcPr marL="0" marR="0" marT="14604"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7"/>
                  </a:ext>
                </a:extLst>
              </a:tr>
              <a:tr h="728631">
                <a:tc>
                  <a:txBody>
                    <a:bodyPr/>
                    <a:lstStyle/>
                    <a:p>
                      <a:pPr marL="77470">
                        <a:lnSpc>
                          <a:spcPct val="100000"/>
                        </a:lnSpc>
                        <a:spcBef>
                          <a:spcPts val="114"/>
                        </a:spcBef>
                      </a:pPr>
                      <a:r>
                        <a:rPr sz="1500" spc="45" dirty="0">
                          <a:latin typeface="+mn-lt"/>
                          <a:cs typeface="Poppins" panose="00000500000000000000" pitchFamily="2" charset="0"/>
                        </a:rPr>
                        <a:t>Total </a:t>
                      </a:r>
                      <a:r>
                        <a:rPr sz="1500" spc="65" dirty="0">
                          <a:latin typeface="+mn-lt"/>
                          <a:cs typeface="Poppins" panose="00000500000000000000" pitchFamily="2" charset="0"/>
                        </a:rPr>
                        <a:t>Renewal</a:t>
                      </a:r>
                      <a:r>
                        <a:rPr sz="1500" spc="-60" dirty="0">
                          <a:latin typeface="+mn-lt"/>
                          <a:cs typeface="Poppins" panose="00000500000000000000" pitchFamily="2" charset="0"/>
                        </a:rPr>
                        <a:t> </a:t>
                      </a:r>
                      <a:r>
                        <a:rPr sz="1500" spc="55" dirty="0">
                          <a:latin typeface="+mn-lt"/>
                          <a:cs typeface="Poppins" panose="00000500000000000000" pitchFamily="2" charset="0"/>
                        </a:rPr>
                        <a:t>Notices</a:t>
                      </a:r>
                      <a:r>
                        <a:rPr lang="en-US" sz="1500" spc="0" baseline="0" dirty="0">
                          <a:latin typeface="+mn-lt"/>
                          <a:cs typeface="Poppins" panose="00000500000000000000" pitchFamily="2" charset="0"/>
                        </a:rPr>
                        <a:t> </a:t>
                      </a:r>
                      <a:r>
                        <a:rPr sz="1500" spc="70" dirty="0">
                          <a:latin typeface="+mn-lt"/>
                          <a:cs typeface="Poppins" panose="00000500000000000000" pitchFamily="2" charset="0"/>
                        </a:rPr>
                        <a:t>Issued</a:t>
                      </a:r>
                      <a:endParaRPr sz="1500" dirty="0">
                        <a:latin typeface="+mn-lt"/>
                        <a:cs typeface="Poppins" panose="00000500000000000000" pitchFamily="2" charset="0"/>
                      </a:endParaRPr>
                    </a:p>
                  </a:txBody>
                  <a:tcPr marL="0" marR="0" marT="14604"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75565" algn="ctr">
                        <a:lnSpc>
                          <a:spcPct val="100000"/>
                        </a:lnSpc>
                        <a:spcBef>
                          <a:spcPts val="114"/>
                        </a:spcBef>
                      </a:pPr>
                      <a:r>
                        <a:rPr sz="1500" dirty="0">
                          <a:latin typeface="+mn-lt"/>
                          <a:cs typeface="Poppins" panose="00000500000000000000" pitchFamily="2" charset="0"/>
                        </a:rPr>
                        <a:t>98</a:t>
                      </a:r>
                      <a:r>
                        <a:rPr lang="en-US" sz="1500" dirty="0">
                          <a:latin typeface="+mn-lt"/>
                          <a:cs typeface="Poppins" panose="00000500000000000000" pitchFamily="2" charset="0"/>
                        </a:rPr>
                        <a:t>,</a:t>
                      </a:r>
                      <a:r>
                        <a:rPr sz="1500" dirty="0">
                          <a:latin typeface="+mn-lt"/>
                          <a:cs typeface="Poppins" panose="00000500000000000000" pitchFamily="2" charset="0"/>
                        </a:rPr>
                        <a:t>299</a:t>
                      </a:r>
                    </a:p>
                  </a:txBody>
                  <a:tcPr marL="0" marR="0" marT="14604"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75565" algn="ctr">
                        <a:lnSpc>
                          <a:spcPct val="100000"/>
                        </a:lnSpc>
                        <a:spcBef>
                          <a:spcPts val="114"/>
                        </a:spcBef>
                      </a:pPr>
                      <a:r>
                        <a:rPr sz="1500" dirty="0">
                          <a:latin typeface="+mn-lt"/>
                          <a:cs typeface="Poppins" panose="00000500000000000000" pitchFamily="2" charset="0"/>
                        </a:rPr>
                        <a:t>1</a:t>
                      </a:r>
                      <a:r>
                        <a:rPr lang="en-US" sz="1500" dirty="0">
                          <a:latin typeface="+mn-lt"/>
                          <a:cs typeface="Poppins" panose="00000500000000000000" pitchFamily="2" charset="0"/>
                        </a:rPr>
                        <a:t>,</a:t>
                      </a:r>
                      <a:r>
                        <a:rPr sz="1500" dirty="0">
                          <a:latin typeface="+mn-lt"/>
                          <a:cs typeface="Poppins" panose="00000500000000000000" pitchFamily="2" charset="0"/>
                        </a:rPr>
                        <a:t>32</a:t>
                      </a:r>
                      <a:r>
                        <a:rPr lang="en-US" sz="1500" dirty="0">
                          <a:latin typeface="+mn-lt"/>
                          <a:cs typeface="Poppins" panose="00000500000000000000" pitchFamily="2" charset="0"/>
                        </a:rPr>
                        <a:t>,</a:t>
                      </a:r>
                      <a:r>
                        <a:rPr sz="1500" dirty="0">
                          <a:latin typeface="+mn-lt"/>
                          <a:cs typeface="Poppins" panose="00000500000000000000" pitchFamily="2" charset="0"/>
                        </a:rPr>
                        <a:t>978</a:t>
                      </a:r>
                    </a:p>
                  </a:txBody>
                  <a:tcPr marL="0" marR="0" marT="14604"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75565">
                        <a:lnSpc>
                          <a:spcPct val="100000"/>
                        </a:lnSpc>
                        <a:spcBef>
                          <a:spcPts val="114"/>
                        </a:spcBef>
                      </a:pPr>
                      <a:r>
                        <a:rPr sz="1500" spc="95" dirty="0">
                          <a:latin typeface="+mn-lt"/>
                          <a:cs typeface="Poppins" panose="00000500000000000000" pitchFamily="2" charset="0"/>
                        </a:rPr>
                        <a:t>An </a:t>
                      </a:r>
                      <a:r>
                        <a:rPr sz="1500" spc="50" dirty="0">
                          <a:latin typeface="+mn-lt"/>
                          <a:cs typeface="Poppins" panose="00000500000000000000" pitchFamily="2" charset="0"/>
                        </a:rPr>
                        <a:t>increase </a:t>
                      </a:r>
                      <a:r>
                        <a:rPr sz="1500" spc="35" dirty="0">
                          <a:latin typeface="+mn-lt"/>
                          <a:cs typeface="Poppins" panose="00000500000000000000" pitchFamily="2" charset="0"/>
                        </a:rPr>
                        <a:t>of </a:t>
                      </a:r>
                      <a:r>
                        <a:rPr sz="1500" dirty="0">
                          <a:latin typeface="+mn-lt"/>
                          <a:cs typeface="Poppins" panose="00000500000000000000" pitchFamily="2" charset="0"/>
                        </a:rPr>
                        <a:t>35.28</a:t>
                      </a:r>
                      <a:r>
                        <a:rPr sz="1500" spc="-210" dirty="0">
                          <a:latin typeface="+mn-lt"/>
                          <a:cs typeface="Poppins" panose="00000500000000000000" pitchFamily="2" charset="0"/>
                        </a:rPr>
                        <a:t> </a:t>
                      </a:r>
                      <a:r>
                        <a:rPr sz="1500" spc="10" dirty="0">
                          <a:latin typeface="+mn-lt"/>
                          <a:cs typeface="Poppins" panose="00000500000000000000" pitchFamily="2" charset="0"/>
                        </a:rPr>
                        <a:t>%</a:t>
                      </a:r>
                      <a:endParaRPr sz="1500" dirty="0">
                        <a:latin typeface="+mn-lt"/>
                        <a:cs typeface="Poppins" panose="00000500000000000000" pitchFamily="2" charset="0"/>
                      </a:endParaRPr>
                    </a:p>
                  </a:txBody>
                  <a:tcPr marL="0" marR="0" marT="14604"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8"/>
                  </a:ext>
                </a:extLst>
              </a:tr>
            </a:tbl>
          </a:graphicData>
        </a:graphic>
      </p:graphicFrame>
      <p:sp>
        <p:nvSpPr>
          <p:cNvPr id="16" name="TextBox 15">
            <a:extLst>
              <a:ext uri="{FF2B5EF4-FFF2-40B4-BE49-F238E27FC236}">
                <a16:creationId xmlns:a16="http://schemas.microsoft.com/office/drawing/2014/main" id="{1CCD15E6-B299-48AB-B2EB-2E5C592F0C9B}"/>
              </a:ext>
            </a:extLst>
          </p:cNvPr>
          <p:cNvSpPr txBox="1"/>
          <p:nvPr/>
        </p:nvSpPr>
        <p:spPr>
          <a:xfrm>
            <a:off x="239115" y="10223500"/>
            <a:ext cx="719735" cy="369332"/>
          </a:xfrm>
          <a:prstGeom prst="rect">
            <a:avLst/>
          </a:prstGeom>
          <a:noFill/>
        </p:spPr>
        <p:txBody>
          <a:bodyPr wrap="square" rtlCol="0">
            <a:spAutoFit/>
          </a:bodyPr>
          <a:lstStyle/>
          <a:p>
            <a:r>
              <a:rPr lang="en-US" dirty="0">
                <a:solidFill>
                  <a:schemeClr val="bg1"/>
                </a:solidFill>
                <a:latin typeface="Arial Black" panose="020B0A04020102020204" pitchFamily="34" charset="0"/>
              </a:rPr>
              <a:t>16</a:t>
            </a:r>
            <a:endParaRPr lang="en-IN" dirty="0">
              <a:solidFill>
                <a:schemeClr val="bg1"/>
              </a:solidFill>
              <a:latin typeface="Arial Black" panose="020B0A04020102020204" pitchFamily="34" charset="0"/>
            </a:endParaRPr>
          </a:p>
        </p:txBody>
      </p:sp>
    </p:spTree>
    <p:extLst>
      <p:ext uri="{BB962C8B-B14F-4D97-AF65-F5344CB8AC3E}">
        <p14:creationId xmlns:p14="http://schemas.microsoft.com/office/powerpoint/2010/main" val="191927535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A941F796-7DAB-402E-8DAE-522F0B0BC9CD}"/>
              </a:ext>
            </a:extLst>
          </p:cNvPr>
          <p:cNvSpPr/>
          <p:nvPr/>
        </p:nvSpPr>
        <p:spPr>
          <a:xfrm>
            <a:off x="0" y="0"/>
            <a:ext cx="7556500" cy="19939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grpSp>
        <p:nvGrpSpPr>
          <p:cNvPr id="6" name="object 5" descr="BananaIP Header Logo">
            <a:extLst>
              <a:ext uri="{FF2B5EF4-FFF2-40B4-BE49-F238E27FC236}">
                <a16:creationId xmlns:a16="http://schemas.microsoft.com/office/drawing/2014/main" id="{EB6FEF64-5836-4211-A23B-1E6519ACD1B2}"/>
              </a:ext>
            </a:extLst>
          </p:cNvPr>
          <p:cNvGrpSpPr/>
          <p:nvPr/>
        </p:nvGrpSpPr>
        <p:grpSpPr>
          <a:xfrm>
            <a:off x="86715" y="310743"/>
            <a:ext cx="7361555" cy="421640"/>
            <a:chOff x="86715" y="310743"/>
            <a:chExt cx="7361555" cy="421640"/>
          </a:xfrm>
        </p:grpSpPr>
        <p:sp>
          <p:nvSpPr>
            <p:cNvPr id="8" name="object 6">
              <a:extLst>
                <a:ext uri="{FF2B5EF4-FFF2-40B4-BE49-F238E27FC236}">
                  <a16:creationId xmlns:a16="http://schemas.microsoft.com/office/drawing/2014/main" id="{7BCA15E8-99F7-4D5C-B9AA-BAB867F84FE3}"/>
                </a:ext>
              </a:extLst>
            </p:cNvPr>
            <p:cNvSpPr/>
            <p:nvPr/>
          </p:nvSpPr>
          <p:spPr>
            <a:xfrm>
              <a:off x="1773262" y="521512"/>
              <a:ext cx="5674995" cy="0"/>
            </a:xfrm>
            <a:custGeom>
              <a:avLst/>
              <a:gdLst/>
              <a:ahLst/>
              <a:cxnLst/>
              <a:rect l="l" t="t" r="r" b="b"/>
              <a:pathLst>
                <a:path w="5674995">
                  <a:moveTo>
                    <a:pt x="5674436" y="0"/>
                  </a:moveTo>
                  <a:lnTo>
                    <a:pt x="0" y="0"/>
                  </a:lnTo>
                </a:path>
              </a:pathLst>
            </a:custGeom>
            <a:solidFill>
              <a:srgbClr val="D0A173"/>
            </a:solidFill>
          </p:spPr>
          <p:txBody>
            <a:bodyPr wrap="square" lIns="0" tIns="0" rIns="0" bIns="0" rtlCol="0"/>
            <a:lstStyle/>
            <a:p>
              <a:endParaRPr dirty="0"/>
            </a:p>
          </p:txBody>
        </p:sp>
        <p:sp>
          <p:nvSpPr>
            <p:cNvPr id="9" name="object 7">
              <a:extLst>
                <a:ext uri="{FF2B5EF4-FFF2-40B4-BE49-F238E27FC236}">
                  <a16:creationId xmlns:a16="http://schemas.microsoft.com/office/drawing/2014/main" id="{1F000E7B-7853-42B0-9465-13437731CEE8}"/>
                </a:ext>
              </a:extLst>
            </p:cNvPr>
            <p:cNvSpPr/>
            <p:nvPr/>
          </p:nvSpPr>
          <p:spPr>
            <a:xfrm>
              <a:off x="1773262" y="521512"/>
              <a:ext cx="5674995" cy="0"/>
            </a:xfrm>
            <a:custGeom>
              <a:avLst/>
              <a:gdLst/>
              <a:ahLst/>
              <a:cxnLst/>
              <a:rect l="l" t="t" r="r" b="b"/>
              <a:pathLst>
                <a:path w="5674995">
                  <a:moveTo>
                    <a:pt x="0" y="0"/>
                  </a:moveTo>
                  <a:lnTo>
                    <a:pt x="5674423" y="0"/>
                  </a:lnTo>
                </a:path>
              </a:pathLst>
            </a:custGeom>
            <a:ln w="38100">
              <a:solidFill>
                <a:srgbClr val="D0A273"/>
              </a:solidFill>
            </a:ln>
          </p:spPr>
          <p:txBody>
            <a:bodyPr wrap="square" lIns="0" tIns="0" rIns="0" bIns="0" rtlCol="0"/>
            <a:lstStyle/>
            <a:p>
              <a:endParaRPr dirty="0"/>
            </a:p>
          </p:txBody>
        </p:sp>
        <p:sp>
          <p:nvSpPr>
            <p:cNvPr id="10" name="object 8">
              <a:extLst>
                <a:ext uri="{FF2B5EF4-FFF2-40B4-BE49-F238E27FC236}">
                  <a16:creationId xmlns:a16="http://schemas.microsoft.com/office/drawing/2014/main" id="{5741BA38-F3AE-4E09-B51D-B66B21F19949}"/>
                </a:ext>
              </a:extLst>
            </p:cNvPr>
            <p:cNvSpPr/>
            <p:nvPr/>
          </p:nvSpPr>
          <p:spPr>
            <a:xfrm>
              <a:off x="86719" y="521512"/>
              <a:ext cx="516890" cy="0"/>
            </a:xfrm>
            <a:custGeom>
              <a:avLst/>
              <a:gdLst/>
              <a:ahLst/>
              <a:cxnLst/>
              <a:rect l="l" t="t" r="r" b="b"/>
              <a:pathLst>
                <a:path w="516890">
                  <a:moveTo>
                    <a:pt x="516534" y="0"/>
                  </a:moveTo>
                  <a:lnTo>
                    <a:pt x="0" y="0"/>
                  </a:lnTo>
                </a:path>
              </a:pathLst>
            </a:custGeom>
            <a:solidFill>
              <a:srgbClr val="D0A173"/>
            </a:solidFill>
          </p:spPr>
          <p:txBody>
            <a:bodyPr wrap="square" lIns="0" tIns="0" rIns="0" bIns="0" rtlCol="0"/>
            <a:lstStyle/>
            <a:p>
              <a:endParaRPr dirty="0"/>
            </a:p>
          </p:txBody>
        </p:sp>
        <p:sp>
          <p:nvSpPr>
            <p:cNvPr id="11" name="object 9">
              <a:extLst>
                <a:ext uri="{FF2B5EF4-FFF2-40B4-BE49-F238E27FC236}">
                  <a16:creationId xmlns:a16="http://schemas.microsoft.com/office/drawing/2014/main" id="{A21F4CF2-443D-4F33-9DC6-179D78D980A1}"/>
                </a:ext>
              </a:extLst>
            </p:cNvPr>
            <p:cNvSpPr/>
            <p:nvPr/>
          </p:nvSpPr>
          <p:spPr>
            <a:xfrm>
              <a:off x="86715" y="521512"/>
              <a:ext cx="516890" cy="0"/>
            </a:xfrm>
            <a:custGeom>
              <a:avLst/>
              <a:gdLst/>
              <a:ahLst/>
              <a:cxnLst/>
              <a:rect l="l" t="t" r="r" b="b"/>
              <a:pathLst>
                <a:path w="516890">
                  <a:moveTo>
                    <a:pt x="0" y="0"/>
                  </a:moveTo>
                  <a:lnTo>
                    <a:pt x="516534" y="0"/>
                  </a:lnTo>
                </a:path>
              </a:pathLst>
            </a:custGeom>
            <a:ln w="38100">
              <a:solidFill>
                <a:srgbClr val="D0A273"/>
              </a:solidFill>
            </a:ln>
          </p:spPr>
          <p:txBody>
            <a:bodyPr wrap="square" lIns="0" tIns="0" rIns="0" bIns="0" rtlCol="0"/>
            <a:lstStyle/>
            <a:p>
              <a:endParaRPr dirty="0"/>
            </a:p>
          </p:txBody>
        </p:sp>
        <p:sp>
          <p:nvSpPr>
            <p:cNvPr id="12" name="object 10">
              <a:extLst>
                <a:ext uri="{FF2B5EF4-FFF2-40B4-BE49-F238E27FC236}">
                  <a16:creationId xmlns:a16="http://schemas.microsoft.com/office/drawing/2014/main" id="{B8183DE6-2C73-4748-8F51-2338DC3D4589}"/>
                </a:ext>
              </a:extLst>
            </p:cNvPr>
            <p:cNvSpPr/>
            <p:nvPr/>
          </p:nvSpPr>
          <p:spPr>
            <a:xfrm>
              <a:off x="619988" y="310743"/>
              <a:ext cx="1177251" cy="421538"/>
            </a:xfrm>
            <a:prstGeom prst="rect">
              <a:avLst/>
            </a:prstGeom>
            <a:blipFill>
              <a:blip r:embed="rId3" cstate="print"/>
              <a:stretch>
                <a:fillRect/>
              </a:stretch>
            </a:blipFill>
          </p:spPr>
          <p:txBody>
            <a:bodyPr wrap="square" lIns="0" tIns="0" rIns="0" bIns="0" rtlCol="0"/>
            <a:lstStyle/>
            <a:p>
              <a:endParaRPr dirty="0"/>
            </a:p>
          </p:txBody>
        </p:sp>
      </p:grpSp>
      <p:sp>
        <p:nvSpPr>
          <p:cNvPr id="3" name="Rectangle: Rounded Corners 2">
            <a:extLst>
              <a:ext uri="{FF2B5EF4-FFF2-40B4-BE49-F238E27FC236}">
                <a16:creationId xmlns:a16="http://schemas.microsoft.com/office/drawing/2014/main" id="{FB059706-939C-4943-BD39-5E8537B8BCDF}"/>
              </a:ext>
            </a:extLst>
          </p:cNvPr>
          <p:cNvSpPr/>
          <p:nvPr/>
        </p:nvSpPr>
        <p:spPr>
          <a:xfrm>
            <a:off x="345160" y="1308112"/>
            <a:ext cx="4652290" cy="533394"/>
          </a:xfrm>
          <a:prstGeom prst="roundRect">
            <a:avLst/>
          </a:prstGeom>
          <a:solidFill>
            <a:srgbClr val="20202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a:solidFill>
                  <a:srgbClr val="D0A173"/>
                </a:solidFill>
                <a:latin typeface="+mj-lt"/>
              </a:rPr>
              <a:t>COMPREHENSIVE COPYRIGHT STATISTICS </a:t>
            </a:r>
            <a:endParaRPr lang="en-IN" sz="2000" b="1" dirty="0">
              <a:solidFill>
                <a:srgbClr val="D0A173"/>
              </a:solidFill>
              <a:latin typeface="+mj-lt"/>
            </a:endParaRPr>
          </a:p>
        </p:txBody>
      </p:sp>
      <p:sp>
        <p:nvSpPr>
          <p:cNvPr id="13" name="object 4">
            <a:extLst>
              <a:ext uri="{FF2B5EF4-FFF2-40B4-BE49-F238E27FC236}">
                <a16:creationId xmlns:a16="http://schemas.microsoft.com/office/drawing/2014/main" id="{C0CBF184-74A3-4105-9AD9-4ED23DB30A37}"/>
              </a:ext>
            </a:extLst>
          </p:cNvPr>
          <p:cNvSpPr/>
          <p:nvPr/>
        </p:nvSpPr>
        <p:spPr>
          <a:xfrm>
            <a:off x="-3809" y="10036899"/>
            <a:ext cx="7560309" cy="691515"/>
          </a:xfrm>
          <a:custGeom>
            <a:avLst/>
            <a:gdLst/>
            <a:ahLst/>
            <a:cxnLst/>
            <a:rect l="l" t="t" r="r" b="b"/>
            <a:pathLst>
              <a:path w="7560309" h="691515">
                <a:moveTo>
                  <a:pt x="7560056" y="0"/>
                </a:moveTo>
                <a:lnTo>
                  <a:pt x="0" y="0"/>
                </a:lnTo>
                <a:lnTo>
                  <a:pt x="0" y="690892"/>
                </a:lnTo>
                <a:lnTo>
                  <a:pt x="7560056" y="690892"/>
                </a:lnTo>
                <a:lnTo>
                  <a:pt x="7560056" y="0"/>
                </a:lnTo>
                <a:close/>
              </a:path>
            </a:pathLst>
          </a:custGeom>
          <a:solidFill>
            <a:srgbClr val="D0A173"/>
          </a:solidFill>
        </p:spPr>
        <p:txBody>
          <a:bodyPr wrap="square" lIns="0" tIns="0" rIns="0" bIns="0" rtlCol="0"/>
          <a:lstStyle/>
          <a:p>
            <a:endParaRPr dirty="0"/>
          </a:p>
        </p:txBody>
      </p:sp>
      <p:sp>
        <p:nvSpPr>
          <p:cNvPr id="14" name="Footer Placeholder 10">
            <a:extLst>
              <a:ext uri="{FF2B5EF4-FFF2-40B4-BE49-F238E27FC236}">
                <a16:creationId xmlns:a16="http://schemas.microsoft.com/office/drawing/2014/main" id="{1BA1BB09-A8C3-4FF1-9215-40F1305B9E1C}"/>
              </a:ext>
            </a:extLst>
          </p:cNvPr>
          <p:cNvSpPr>
            <a:spLocks noGrp="1"/>
          </p:cNvSpPr>
          <p:nvPr>
            <p:ph type="ftr" sz="quarter" idx="5"/>
          </p:nvPr>
        </p:nvSpPr>
        <p:spPr>
          <a:xfrm>
            <a:off x="291343" y="10299700"/>
            <a:ext cx="7103097" cy="215444"/>
          </a:xfrm>
        </p:spPr>
        <p:txBody>
          <a:bodyPr/>
          <a:lstStyle/>
          <a:p>
            <a:r>
              <a:rPr lang="en-US" sz="1400" dirty="0">
                <a:solidFill>
                  <a:schemeClr val="tx1"/>
                </a:solidFill>
              </a:rPr>
              <a:t>Copyright 2004-2022 BananaIP Counsels | All Rights Reserved</a:t>
            </a:r>
          </a:p>
        </p:txBody>
      </p:sp>
      <p:sp>
        <p:nvSpPr>
          <p:cNvPr id="15" name="TextBox 14">
            <a:extLst>
              <a:ext uri="{FF2B5EF4-FFF2-40B4-BE49-F238E27FC236}">
                <a16:creationId xmlns:a16="http://schemas.microsoft.com/office/drawing/2014/main" id="{C1D2E7D1-16E0-43E8-B27F-2998BD004CEE}"/>
              </a:ext>
            </a:extLst>
          </p:cNvPr>
          <p:cNvSpPr txBox="1"/>
          <p:nvPr/>
        </p:nvSpPr>
        <p:spPr>
          <a:xfrm>
            <a:off x="315011" y="2166183"/>
            <a:ext cx="6709690" cy="4247317"/>
          </a:xfrm>
          <a:prstGeom prst="rect">
            <a:avLst/>
          </a:prstGeom>
          <a:noFill/>
        </p:spPr>
        <p:txBody>
          <a:bodyPr wrap="square" rtlCol="0">
            <a:spAutoFit/>
          </a:bodyPr>
          <a:lstStyle/>
          <a:p>
            <a:pPr algn="just"/>
            <a:r>
              <a:rPr lang="en-US" dirty="0"/>
              <a:t>A total of 28,385 copyright applications were filed in the year 2021. There was an increase of 6,503 applications when compared to the total number of applications filed in the year 2020. In 2020, a total of 21,882 copyright applications were filed.</a:t>
            </a:r>
          </a:p>
          <a:p>
            <a:pPr algn="just"/>
            <a:endParaRPr lang="en-US" dirty="0"/>
          </a:p>
          <a:p>
            <a:pPr algn="just"/>
            <a:r>
              <a:rPr lang="en-US" dirty="0"/>
              <a:t>The majority of applications filed in the year 2021 were for literary/dramatic work, followed by artistic work and the least number of applications were filed for musical work. While 15,556 applications were filed for literary/dramatic work, about 6,948 applications were filed with respect to artistic work.</a:t>
            </a:r>
          </a:p>
          <a:p>
            <a:pPr algn="just"/>
            <a:endParaRPr lang="en-US" dirty="0"/>
          </a:p>
          <a:p>
            <a:pPr algn="just"/>
            <a:r>
              <a:rPr lang="en-US" dirty="0"/>
              <a:t>In the year 2021, the least number of applications were made during the month of May, while the maximum applications were made in the month of July. The Copyright Office received an average number of 2,365 applications per month in the year 2021. </a:t>
            </a:r>
          </a:p>
        </p:txBody>
      </p:sp>
      <p:sp>
        <p:nvSpPr>
          <p:cNvPr id="16" name="TextBox 15">
            <a:extLst>
              <a:ext uri="{FF2B5EF4-FFF2-40B4-BE49-F238E27FC236}">
                <a16:creationId xmlns:a16="http://schemas.microsoft.com/office/drawing/2014/main" id="{D2FC71E5-5A00-4462-949B-F7DFEC57E374}"/>
              </a:ext>
            </a:extLst>
          </p:cNvPr>
          <p:cNvSpPr txBox="1"/>
          <p:nvPr/>
        </p:nvSpPr>
        <p:spPr>
          <a:xfrm>
            <a:off x="239115" y="10223500"/>
            <a:ext cx="719735" cy="369332"/>
          </a:xfrm>
          <a:prstGeom prst="rect">
            <a:avLst/>
          </a:prstGeom>
          <a:noFill/>
        </p:spPr>
        <p:txBody>
          <a:bodyPr wrap="square" rtlCol="0">
            <a:spAutoFit/>
          </a:bodyPr>
          <a:lstStyle/>
          <a:p>
            <a:r>
              <a:rPr lang="en-US" dirty="0">
                <a:solidFill>
                  <a:schemeClr val="bg1"/>
                </a:solidFill>
                <a:latin typeface="Arial Black" panose="020B0A04020102020204" pitchFamily="34" charset="0"/>
              </a:rPr>
              <a:t>17</a:t>
            </a:r>
            <a:endParaRPr lang="en-IN" dirty="0">
              <a:solidFill>
                <a:schemeClr val="bg1"/>
              </a:solidFill>
              <a:latin typeface="Arial Black" panose="020B0A04020102020204" pitchFamily="34" charset="0"/>
            </a:endParaRPr>
          </a:p>
        </p:txBody>
      </p:sp>
    </p:spTree>
    <p:extLst>
      <p:ext uri="{BB962C8B-B14F-4D97-AF65-F5344CB8AC3E}">
        <p14:creationId xmlns:p14="http://schemas.microsoft.com/office/powerpoint/2010/main" val="179817876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A941F796-7DAB-402E-8DAE-522F0B0BC9CD}"/>
              </a:ext>
            </a:extLst>
          </p:cNvPr>
          <p:cNvSpPr/>
          <p:nvPr/>
        </p:nvSpPr>
        <p:spPr>
          <a:xfrm>
            <a:off x="0" y="0"/>
            <a:ext cx="7556500" cy="19939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grpSp>
        <p:nvGrpSpPr>
          <p:cNvPr id="6" name="object 5" descr="BananaIP Header Logo">
            <a:extLst>
              <a:ext uri="{FF2B5EF4-FFF2-40B4-BE49-F238E27FC236}">
                <a16:creationId xmlns:a16="http://schemas.microsoft.com/office/drawing/2014/main" id="{EB6FEF64-5836-4211-A23B-1E6519ACD1B2}"/>
              </a:ext>
            </a:extLst>
          </p:cNvPr>
          <p:cNvGrpSpPr/>
          <p:nvPr/>
        </p:nvGrpSpPr>
        <p:grpSpPr>
          <a:xfrm>
            <a:off x="86715" y="310743"/>
            <a:ext cx="7361555" cy="421640"/>
            <a:chOff x="86715" y="310743"/>
            <a:chExt cx="7361555" cy="421640"/>
          </a:xfrm>
        </p:grpSpPr>
        <p:sp>
          <p:nvSpPr>
            <p:cNvPr id="8" name="object 6">
              <a:extLst>
                <a:ext uri="{FF2B5EF4-FFF2-40B4-BE49-F238E27FC236}">
                  <a16:creationId xmlns:a16="http://schemas.microsoft.com/office/drawing/2014/main" id="{7BCA15E8-99F7-4D5C-B9AA-BAB867F84FE3}"/>
                </a:ext>
              </a:extLst>
            </p:cNvPr>
            <p:cNvSpPr/>
            <p:nvPr/>
          </p:nvSpPr>
          <p:spPr>
            <a:xfrm>
              <a:off x="1773262" y="521512"/>
              <a:ext cx="5674995" cy="0"/>
            </a:xfrm>
            <a:custGeom>
              <a:avLst/>
              <a:gdLst/>
              <a:ahLst/>
              <a:cxnLst/>
              <a:rect l="l" t="t" r="r" b="b"/>
              <a:pathLst>
                <a:path w="5674995">
                  <a:moveTo>
                    <a:pt x="5674436" y="0"/>
                  </a:moveTo>
                  <a:lnTo>
                    <a:pt x="0" y="0"/>
                  </a:lnTo>
                </a:path>
              </a:pathLst>
            </a:custGeom>
            <a:solidFill>
              <a:srgbClr val="D0A173"/>
            </a:solidFill>
          </p:spPr>
          <p:txBody>
            <a:bodyPr wrap="square" lIns="0" tIns="0" rIns="0" bIns="0" rtlCol="0"/>
            <a:lstStyle/>
            <a:p>
              <a:endParaRPr dirty="0"/>
            </a:p>
          </p:txBody>
        </p:sp>
        <p:sp>
          <p:nvSpPr>
            <p:cNvPr id="9" name="object 7">
              <a:extLst>
                <a:ext uri="{FF2B5EF4-FFF2-40B4-BE49-F238E27FC236}">
                  <a16:creationId xmlns:a16="http://schemas.microsoft.com/office/drawing/2014/main" id="{1F000E7B-7853-42B0-9465-13437731CEE8}"/>
                </a:ext>
              </a:extLst>
            </p:cNvPr>
            <p:cNvSpPr/>
            <p:nvPr/>
          </p:nvSpPr>
          <p:spPr>
            <a:xfrm>
              <a:off x="1773262" y="521512"/>
              <a:ext cx="5674995" cy="0"/>
            </a:xfrm>
            <a:custGeom>
              <a:avLst/>
              <a:gdLst/>
              <a:ahLst/>
              <a:cxnLst/>
              <a:rect l="l" t="t" r="r" b="b"/>
              <a:pathLst>
                <a:path w="5674995">
                  <a:moveTo>
                    <a:pt x="0" y="0"/>
                  </a:moveTo>
                  <a:lnTo>
                    <a:pt x="5674423" y="0"/>
                  </a:lnTo>
                </a:path>
              </a:pathLst>
            </a:custGeom>
            <a:ln w="38100">
              <a:solidFill>
                <a:srgbClr val="D0A273"/>
              </a:solidFill>
            </a:ln>
          </p:spPr>
          <p:txBody>
            <a:bodyPr wrap="square" lIns="0" tIns="0" rIns="0" bIns="0" rtlCol="0"/>
            <a:lstStyle/>
            <a:p>
              <a:endParaRPr dirty="0"/>
            </a:p>
          </p:txBody>
        </p:sp>
        <p:sp>
          <p:nvSpPr>
            <p:cNvPr id="10" name="object 8">
              <a:extLst>
                <a:ext uri="{FF2B5EF4-FFF2-40B4-BE49-F238E27FC236}">
                  <a16:creationId xmlns:a16="http://schemas.microsoft.com/office/drawing/2014/main" id="{5741BA38-F3AE-4E09-B51D-B66B21F19949}"/>
                </a:ext>
              </a:extLst>
            </p:cNvPr>
            <p:cNvSpPr/>
            <p:nvPr/>
          </p:nvSpPr>
          <p:spPr>
            <a:xfrm>
              <a:off x="86719" y="521512"/>
              <a:ext cx="516890" cy="0"/>
            </a:xfrm>
            <a:custGeom>
              <a:avLst/>
              <a:gdLst/>
              <a:ahLst/>
              <a:cxnLst/>
              <a:rect l="l" t="t" r="r" b="b"/>
              <a:pathLst>
                <a:path w="516890">
                  <a:moveTo>
                    <a:pt x="516534" y="0"/>
                  </a:moveTo>
                  <a:lnTo>
                    <a:pt x="0" y="0"/>
                  </a:lnTo>
                </a:path>
              </a:pathLst>
            </a:custGeom>
            <a:solidFill>
              <a:srgbClr val="D0A173"/>
            </a:solidFill>
          </p:spPr>
          <p:txBody>
            <a:bodyPr wrap="square" lIns="0" tIns="0" rIns="0" bIns="0" rtlCol="0"/>
            <a:lstStyle/>
            <a:p>
              <a:endParaRPr dirty="0"/>
            </a:p>
          </p:txBody>
        </p:sp>
        <p:sp>
          <p:nvSpPr>
            <p:cNvPr id="11" name="object 9">
              <a:extLst>
                <a:ext uri="{FF2B5EF4-FFF2-40B4-BE49-F238E27FC236}">
                  <a16:creationId xmlns:a16="http://schemas.microsoft.com/office/drawing/2014/main" id="{A21F4CF2-443D-4F33-9DC6-179D78D980A1}"/>
                </a:ext>
              </a:extLst>
            </p:cNvPr>
            <p:cNvSpPr/>
            <p:nvPr/>
          </p:nvSpPr>
          <p:spPr>
            <a:xfrm>
              <a:off x="86715" y="521512"/>
              <a:ext cx="516890" cy="0"/>
            </a:xfrm>
            <a:custGeom>
              <a:avLst/>
              <a:gdLst/>
              <a:ahLst/>
              <a:cxnLst/>
              <a:rect l="l" t="t" r="r" b="b"/>
              <a:pathLst>
                <a:path w="516890">
                  <a:moveTo>
                    <a:pt x="0" y="0"/>
                  </a:moveTo>
                  <a:lnTo>
                    <a:pt x="516534" y="0"/>
                  </a:lnTo>
                </a:path>
              </a:pathLst>
            </a:custGeom>
            <a:ln w="38100">
              <a:solidFill>
                <a:srgbClr val="D0A273"/>
              </a:solidFill>
            </a:ln>
          </p:spPr>
          <p:txBody>
            <a:bodyPr wrap="square" lIns="0" tIns="0" rIns="0" bIns="0" rtlCol="0"/>
            <a:lstStyle/>
            <a:p>
              <a:endParaRPr dirty="0"/>
            </a:p>
          </p:txBody>
        </p:sp>
        <p:sp>
          <p:nvSpPr>
            <p:cNvPr id="12" name="object 10">
              <a:extLst>
                <a:ext uri="{FF2B5EF4-FFF2-40B4-BE49-F238E27FC236}">
                  <a16:creationId xmlns:a16="http://schemas.microsoft.com/office/drawing/2014/main" id="{B8183DE6-2C73-4748-8F51-2338DC3D4589}"/>
                </a:ext>
              </a:extLst>
            </p:cNvPr>
            <p:cNvSpPr/>
            <p:nvPr/>
          </p:nvSpPr>
          <p:spPr>
            <a:xfrm>
              <a:off x="619988" y="310743"/>
              <a:ext cx="1177251" cy="421538"/>
            </a:xfrm>
            <a:prstGeom prst="rect">
              <a:avLst/>
            </a:prstGeom>
            <a:blipFill>
              <a:blip r:embed="rId3" cstate="print"/>
              <a:stretch>
                <a:fillRect/>
              </a:stretch>
            </a:blipFill>
          </p:spPr>
          <p:txBody>
            <a:bodyPr wrap="square" lIns="0" tIns="0" rIns="0" bIns="0" rtlCol="0"/>
            <a:lstStyle/>
            <a:p>
              <a:endParaRPr dirty="0"/>
            </a:p>
          </p:txBody>
        </p:sp>
      </p:grpSp>
      <p:sp>
        <p:nvSpPr>
          <p:cNvPr id="3" name="Rectangle: Rounded Corners 2">
            <a:extLst>
              <a:ext uri="{FF2B5EF4-FFF2-40B4-BE49-F238E27FC236}">
                <a16:creationId xmlns:a16="http://schemas.microsoft.com/office/drawing/2014/main" id="{FB059706-939C-4943-BD39-5E8537B8BCDF}"/>
              </a:ext>
            </a:extLst>
          </p:cNvPr>
          <p:cNvSpPr/>
          <p:nvPr/>
        </p:nvSpPr>
        <p:spPr>
          <a:xfrm>
            <a:off x="345160" y="1308112"/>
            <a:ext cx="2975890" cy="533394"/>
          </a:xfrm>
          <a:prstGeom prst="roundRect">
            <a:avLst/>
          </a:prstGeom>
          <a:solidFill>
            <a:srgbClr val="20202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a:solidFill>
                  <a:srgbClr val="D0A173"/>
                </a:solidFill>
                <a:latin typeface="+mj-lt"/>
              </a:rPr>
              <a:t>MONTHLY APPLICATIONS</a:t>
            </a:r>
            <a:endParaRPr lang="en-IN" sz="2000" b="1" dirty="0">
              <a:solidFill>
                <a:srgbClr val="D0A173"/>
              </a:solidFill>
              <a:latin typeface="+mj-lt"/>
            </a:endParaRPr>
          </a:p>
        </p:txBody>
      </p:sp>
      <p:sp>
        <p:nvSpPr>
          <p:cNvPr id="13" name="object 4">
            <a:extLst>
              <a:ext uri="{FF2B5EF4-FFF2-40B4-BE49-F238E27FC236}">
                <a16:creationId xmlns:a16="http://schemas.microsoft.com/office/drawing/2014/main" id="{C0CBF184-74A3-4105-9AD9-4ED23DB30A37}"/>
              </a:ext>
            </a:extLst>
          </p:cNvPr>
          <p:cNvSpPr/>
          <p:nvPr/>
        </p:nvSpPr>
        <p:spPr>
          <a:xfrm>
            <a:off x="-3809" y="10036899"/>
            <a:ext cx="7560309" cy="691515"/>
          </a:xfrm>
          <a:custGeom>
            <a:avLst/>
            <a:gdLst/>
            <a:ahLst/>
            <a:cxnLst/>
            <a:rect l="l" t="t" r="r" b="b"/>
            <a:pathLst>
              <a:path w="7560309" h="691515">
                <a:moveTo>
                  <a:pt x="7560056" y="0"/>
                </a:moveTo>
                <a:lnTo>
                  <a:pt x="0" y="0"/>
                </a:lnTo>
                <a:lnTo>
                  <a:pt x="0" y="690892"/>
                </a:lnTo>
                <a:lnTo>
                  <a:pt x="7560056" y="690892"/>
                </a:lnTo>
                <a:lnTo>
                  <a:pt x="7560056" y="0"/>
                </a:lnTo>
                <a:close/>
              </a:path>
            </a:pathLst>
          </a:custGeom>
          <a:solidFill>
            <a:srgbClr val="D0A173"/>
          </a:solidFill>
        </p:spPr>
        <p:txBody>
          <a:bodyPr wrap="square" lIns="0" tIns="0" rIns="0" bIns="0" rtlCol="0"/>
          <a:lstStyle/>
          <a:p>
            <a:endParaRPr dirty="0"/>
          </a:p>
        </p:txBody>
      </p:sp>
      <p:sp>
        <p:nvSpPr>
          <p:cNvPr id="14" name="Footer Placeholder 10">
            <a:extLst>
              <a:ext uri="{FF2B5EF4-FFF2-40B4-BE49-F238E27FC236}">
                <a16:creationId xmlns:a16="http://schemas.microsoft.com/office/drawing/2014/main" id="{1BA1BB09-A8C3-4FF1-9215-40F1305B9E1C}"/>
              </a:ext>
            </a:extLst>
          </p:cNvPr>
          <p:cNvSpPr>
            <a:spLocks noGrp="1"/>
          </p:cNvSpPr>
          <p:nvPr>
            <p:ph type="ftr" sz="quarter" idx="5"/>
          </p:nvPr>
        </p:nvSpPr>
        <p:spPr>
          <a:xfrm>
            <a:off x="291343" y="10299700"/>
            <a:ext cx="7103097" cy="215444"/>
          </a:xfrm>
        </p:spPr>
        <p:txBody>
          <a:bodyPr/>
          <a:lstStyle/>
          <a:p>
            <a:r>
              <a:rPr lang="en-US" sz="1400" dirty="0">
                <a:solidFill>
                  <a:schemeClr val="tx1"/>
                </a:solidFill>
              </a:rPr>
              <a:t>Copyright 2004-2022 BananaIP Counsels | All Rights Reserved</a:t>
            </a:r>
          </a:p>
        </p:txBody>
      </p:sp>
      <p:sp>
        <p:nvSpPr>
          <p:cNvPr id="15" name="TextBox 14">
            <a:extLst>
              <a:ext uri="{FF2B5EF4-FFF2-40B4-BE49-F238E27FC236}">
                <a16:creationId xmlns:a16="http://schemas.microsoft.com/office/drawing/2014/main" id="{92B02DE7-E752-44DE-B2D8-3FD006832654}"/>
              </a:ext>
            </a:extLst>
          </p:cNvPr>
          <p:cNvSpPr txBox="1"/>
          <p:nvPr/>
        </p:nvSpPr>
        <p:spPr>
          <a:xfrm>
            <a:off x="315011" y="2166183"/>
            <a:ext cx="6709690" cy="646331"/>
          </a:xfrm>
          <a:prstGeom prst="rect">
            <a:avLst/>
          </a:prstGeom>
          <a:noFill/>
        </p:spPr>
        <p:txBody>
          <a:bodyPr wrap="square" rtlCol="0">
            <a:spAutoFit/>
          </a:bodyPr>
          <a:lstStyle/>
          <a:p>
            <a:pPr algn="just"/>
            <a:r>
              <a:rPr lang="en-US" dirty="0"/>
              <a:t>The following table provides detailed data of applications filed for each type of work, month-wise: </a:t>
            </a:r>
          </a:p>
        </p:txBody>
      </p:sp>
      <p:graphicFrame>
        <p:nvGraphicFramePr>
          <p:cNvPr id="16" name="object 13">
            <a:extLst>
              <a:ext uri="{FF2B5EF4-FFF2-40B4-BE49-F238E27FC236}">
                <a16:creationId xmlns:a16="http://schemas.microsoft.com/office/drawing/2014/main" id="{5E9E6413-0A97-477B-BACE-1B6FF0AE3C47}"/>
              </a:ext>
            </a:extLst>
          </p:cNvPr>
          <p:cNvGraphicFramePr>
            <a:graphicFrameLocks noGrp="1"/>
          </p:cNvGraphicFramePr>
          <p:nvPr>
            <p:extLst>
              <p:ext uri="{D42A27DB-BD31-4B8C-83A1-F6EECF244321}">
                <p14:modId xmlns:p14="http://schemas.microsoft.com/office/powerpoint/2010/main" val="1510608095"/>
              </p:ext>
            </p:extLst>
          </p:nvPr>
        </p:nvGraphicFramePr>
        <p:xfrm>
          <a:off x="344982" y="2984797"/>
          <a:ext cx="6862269" cy="6838830"/>
        </p:xfrm>
        <a:graphic>
          <a:graphicData uri="http://schemas.openxmlformats.org/drawingml/2006/table">
            <a:tbl>
              <a:tblPr firstRow="1" bandRow="1">
                <a:tableStyleId>{8EC20E35-A176-4012-BC5E-935CFFF8708E}</a:tableStyleId>
              </a:tblPr>
              <a:tblGrid>
                <a:gridCol w="918668">
                  <a:extLst>
                    <a:ext uri="{9D8B030D-6E8A-4147-A177-3AD203B41FA5}">
                      <a16:colId xmlns:a16="http://schemas.microsoft.com/office/drawing/2014/main" val="20000"/>
                    </a:ext>
                  </a:extLst>
                </a:gridCol>
                <a:gridCol w="838200">
                  <a:extLst>
                    <a:ext uri="{9D8B030D-6E8A-4147-A177-3AD203B41FA5}">
                      <a16:colId xmlns:a16="http://schemas.microsoft.com/office/drawing/2014/main" val="20001"/>
                    </a:ext>
                  </a:extLst>
                </a:gridCol>
                <a:gridCol w="685800">
                  <a:extLst>
                    <a:ext uri="{9D8B030D-6E8A-4147-A177-3AD203B41FA5}">
                      <a16:colId xmlns:a16="http://schemas.microsoft.com/office/drawing/2014/main" val="20002"/>
                    </a:ext>
                  </a:extLst>
                </a:gridCol>
                <a:gridCol w="685800">
                  <a:extLst>
                    <a:ext uri="{9D8B030D-6E8A-4147-A177-3AD203B41FA5}">
                      <a16:colId xmlns:a16="http://schemas.microsoft.com/office/drawing/2014/main" val="20003"/>
                    </a:ext>
                  </a:extLst>
                </a:gridCol>
                <a:gridCol w="1295400">
                  <a:extLst>
                    <a:ext uri="{9D8B030D-6E8A-4147-A177-3AD203B41FA5}">
                      <a16:colId xmlns:a16="http://schemas.microsoft.com/office/drawing/2014/main" val="20004"/>
                    </a:ext>
                  </a:extLst>
                </a:gridCol>
                <a:gridCol w="914400">
                  <a:extLst>
                    <a:ext uri="{9D8B030D-6E8A-4147-A177-3AD203B41FA5}">
                      <a16:colId xmlns:a16="http://schemas.microsoft.com/office/drawing/2014/main" val="20005"/>
                    </a:ext>
                  </a:extLst>
                </a:gridCol>
                <a:gridCol w="914400">
                  <a:extLst>
                    <a:ext uri="{9D8B030D-6E8A-4147-A177-3AD203B41FA5}">
                      <a16:colId xmlns:a16="http://schemas.microsoft.com/office/drawing/2014/main" val="20006"/>
                    </a:ext>
                  </a:extLst>
                </a:gridCol>
                <a:gridCol w="609601">
                  <a:extLst>
                    <a:ext uri="{9D8B030D-6E8A-4147-A177-3AD203B41FA5}">
                      <a16:colId xmlns:a16="http://schemas.microsoft.com/office/drawing/2014/main" val="20007"/>
                    </a:ext>
                  </a:extLst>
                </a:gridCol>
              </a:tblGrid>
              <a:tr h="1014087">
                <a:tc>
                  <a:txBody>
                    <a:bodyPr/>
                    <a:lstStyle/>
                    <a:p>
                      <a:pPr marL="55244">
                        <a:lnSpc>
                          <a:spcPct val="100000"/>
                        </a:lnSpc>
                        <a:spcBef>
                          <a:spcPts val="75"/>
                        </a:spcBef>
                      </a:pPr>
                      <a:r>
                        <a:rPr sz="1500" spc="0" dirty="0">
                          <a:solidFill>
                            <a:schemeClr val="tx1"/>
                          </a:solidFill>
                        </a:rPr>
                        <a:t>Month</a:t>
                      </a:r>
                      <a:endParaRPr sz="1500" spc="0" dirty="0">
                        <a:solidFill>
                          <a:schemeClr val="tx1"/>
                        </a:solidFill>
                        <a:latin typeface="Poppins" panose="00000500000000000000" pitchFamily="2" charset="0"/>
                        <a:cs typeface="Poppins" panose="00000500000000000000" pitchFamily="2" charset="0"/>
                      </a:endParaRPr>
                    </a:p>
                  </a:txBody>
                  <a:tcPr marL="0" marR="0" marT="101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marL="55244" algn="ctr">
                        <a:lnSpc>
                          <a:spcPct val="100000"/>
                        </a:lnSpc>
                        <a:spcBef>
                          <a:spcPts val="85"/>
                        </a:spcBef>
                      </a:pPr>
                      <a:r>
                        <a:rPr sz="1500" spc="0" dirty="0">
                          <a:solidFill>
                            <a:schemeClr val="tx1"/>
                          </a:solidFill>
                        </a:rPr>
                        <a:t>Literary</a:t>
                      </a:r>
                    </a:p>
                    <a:p>
                      <a:pPr marL="55244" algn="ctr">
                        <a:lnSpc>
                          <a:spcPct val="100000"/>
                        </a:lnSpc>
                        <a:spcBef>
                          <a:spcPts val="350"/>
                        </a:spcBef>
                      </a:pPr>
                      <a:r>
                        <a:rPr sz="1500" spc="0" dirty="0">
                          <a:solidFill>
                            <a:schemeClr val="tx1"/>
                          </a:solidFill>
                        </a:rPr>
                        <a:t>/</a:t>
                      </a:r>
                      <a:r>
                        <a:rPr lang="en-US" sz="1500" spc="0" dirty="0">
                          <a:solidFill>
                            <a:schemeClr val="tx1"/>
                          </a:solidFill>
                        </a:rPr>
                        <a:t> </a:t>
                      </a:r>
                      <a:r>
                        <a:rPr sz="1500" spc="0" dirty="0">
                          <a:solidFill>
                            <a:schemeClr val="tx1"/>
                          </a:solidFill>
                        </a:rPr>
                        <a:t>Dramatic Work</a:t>
                      </a:r>
                      <a:endParaRPr sz="1500" spc="0" dirty="0">
                        <a:solidFill>
                          <a:schemeClr val="tx1"/>
                        </a:solidFill>
                        <a:latin typeface="Poppins" panose="00000500000000000000" pitchFamily="2" charset="0"/>
                        <a:cs typeface="Poppins" panose="00000500000000000000" pitchFamily="2" charset="0"/>
                      </a:endParaRPr>
                    </a:p>
                  </a:txBody>
                  <a:tcPr marL="0" marR="0" marT="11474"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marL="53975" algn="ctr">
                        <a:lnSpc>
                          <a:spcPct val="100000"/>
                        </a:lnSpc>
                        <a:spcBef>
                          <a:spcPts val="85"/>
                        </a:spcBef>
                      </a:pPr>
                      <a:r>
                        <a:rPr sz="1500" spc="0" dirty="0">
                          <a:solidFill>
                            <a:schemeClr val="tx1"/>
                          </a:solidFill>
                        </a:rPr>
                        <a:t>Artistic  Work</a:t>
                      </a:r>
                      <a:endParaRPr sz="1500" spc="0" dirty="0">
                        <a:solidFill>
                          <a:schemeClr val="tx1"/>
                        </a:solidFill>
                        <a:latin typeface="Poppins" panose="00000500000000000000" pitchFamily="2" charset="0"/>
                        <a:cs typeface="Poppins" panose="00000500000000000000" pitchFamily="2" charset="0"/>
                      </a:endParaRPr>
                    </a:p>
                  </a:txBody>
                  <a:tcPr marL="0" marR="0" marT="11474"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marL="53975" algn="ctr">
                        <a:lnSpc>
                          <a:spcPct val="100000"/>
                        </a:lnSpc>
                        <a:spcBef>
                          <a:spcPts val="85"/>
                        </a:spcBef>
                      </a:pPr>
                      <a:r>
                        <a:rPr sz="1500" spc="0" dirty="0">
                          <a:solidFill>
                            <a:schemeClr val="tx1"/>
                          </a:solidFill>
                        </a:rPr>
                        <a:t>Musical  Work</a:t>
                      </a:r>
                      <a:endParaRPr sz="1500" spc="0" dirty="0">
                        <a:solidFill>
                          <a:schemeClr val="tx1"/>
                        </a:solidFill>
                        <a:latin typeface="Poppins" panose="00000500000000000000" pitchFamily="2" charset="0"/>
                        <a:cs typeface="Poppins" panose="00000500000000000000" pitchFamily="2" charset="0"/>
                      </a:endParaRPr>
                    </a:p>
                  </a:txBody>
                  <a:tcPr marL="0" marR="0" marT="11474"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marL="53975" algn="ctr">
                        <a:lnSpc>
                          <a:spcPct val="100000"/>
                        </a:lnSpc>
                        <a:spcBef>
                          <a:spcPts val="85"/>
                        </a:spcBef>
                      </a:pPr>
                      <a:r>
                        <a:rPr sz="1500" spc="0" dirty="0">
                          <a:solidFill>
                            <a:schemeClr val="tx1"/>
                          </a:solidFill>
                        </a:rPr>
                        <a:t>Cinematograph Work</a:t>
                      </a:r>
                      <a:endParaRPr sz="1500" spc="0" dirty="0">
                        <a:solidFill>
                          <a:schemeClr val="tx1"/>
                        </a:solidFill>
                        <a:latin typeface="Poppins" panose="00000500000000000000" pitchFamily="2" charset="0"/>
                        <a:cs typeface="Poppins" panose="00000500000000000000" pitchFamily="2" charset="0"/>
                      </a:endParaRPr>
                    </a:p>
                  </a:txBody>
                  <a:tcPr marL="0" marR="0" marT="11474"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marL="55244" algn="ctr">
                        <a:lnSpc>
                          <a:spcPct val="100000"/>
                        </a:lnSpc>
                        <a:spcBef>
                          <a:spcPts val="85"/>
                        </a:spcBef>
                      </a:pPr>
                      <a:r>
                        <a:rPr sz="1500" spc="0" dirty="0">
                          <a:solidFill>
                            <a:schemeClr val="tx1"/>
                          </a:solidFill>
                        </a:rPr>
                        <a:t>Computer  Software</a:t>
                      </a:r>
                      <a:endParaRPr sz="1500" spc="0" dirty="0">
                        <a:solidFill>
                          <a:schemeClr val="tx1"/>
                        </a:solidFill>
                        <a:latin typeface="Poppins" panose="00000500000000000000" pitchFamily="2" charset="0"/>
                        <a:cs typeface="Poppins" panose="00000500000000000000" pitchFamily="2" charset="0"/>
                      </a:endParaRPr>
                    </a:p>
                  </a:txBody>
                  <a:tcPr marL="0" marR="0" marT="11474"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marL="53975" algn="ctr">
                        <a:lnSpc>
                          <a:spcPct val="100000"/>
                        </a:lnSpc>
                        <a:spcBef>
                          <a:spcPts val="85"/>
                        </a:spcBef>
                      </a:pPr>
                      <a:r>
                        <a:rPr sz="1500" spc="0" dirty="0">
                          <a:solidFill>
                            <a:schemeClr val="tx1"/>
                          </a:solidFill>
                        </a:rPr>
                        <a:t>Sound</a:t>
                      </a:r>
                    </a:p>
                    <a:p>
                      <a:pPr marL="53975" marR="60960" algn="ctr">
                        <a:lnSpc>
                          <a:spcPct val="130900"/>
                        </a:lnSpc>
                        <a:spcBef>
                          <a:spcPts val="10"/>
                        </a:spcBef>
                      </a:pPr>
                      <a:r>
                        <a:rPr sz="1500" spc="0" dirty="0">
                          <a:solidFill>
                            <a:schemeClr val="tx1"/>
                          </a:solidFill>
                        </a:rPr>
                        <a:t>Recording</a:t>
                      </a:r>
                      <a:endParaRPr sz="1500" spc="0" dirty="0">
                        <a:solidFill>
                          <a:schemeClr val="tx1"/>
                        </a:solidFill>
                        <a:latin typeface="Poppins" panose="00000500000000000000" pitchFamily="2" charset="0"/>
                        <a:cs typeface="Poppins" panose="00000500000000000000" pitchFamily="2" charset="0"/>
                      </a:endParaRPr>
                    </a:p>
                  </a:txBody>
                  <a:tcPr marL="0" marR="0" marT="11474"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marL="53975" algn="ctr">
                        <a:lnSpc>
                          <a:spcPct val="100000"/>
                        </a:lnSpc>
                        <a:spcBef>
                          <a:spcPts val="75"/>
                        </a:spcBef>
                      </a:pPr>
                      <a:r>
                        <a:rPr sz="1500" spc="0" dirty="0">
                          <a:solidFill>
                            <a:schemeClr val="tx1"/>
                          </a:solidFill>
                        </a:rPr>
                        <a:t>Total</a:t>
                      </a:r>
                      <a:endParaRPr sz="1500" spc="0" dirty="0">
                        <a:solidFill>
                          <a:schemeClr val="tx1"/>
                        </a:solidFill>
                        <a:latin typeface="Poppins" panose="00000500000000000000" pitchFamily="2" charset="0"/>
                        <a:cs typeface="Poppins" panose="00000500000000000000" pitchFamily="2" charset="0"/>
                      </a:endParaRPr>
                    </a:p>
                  </a:txBody>
                  <a:tcPr marL="0" marR="0" marT="101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10000"/>
                  </a:ext>
                </a:extLst>
              </a:tr>
              <a:tr h="408082">
                <a:tc>
                  <a:txBody>
                    <a:bodyPr/>
                    <a:lstStyle/>
                    <a:p>
                      <a:pPr marL="55244">
                        <a:lnSpc>
                          <a:spcPct val="100000"/>
                        </a:lnSpc>
                        <a:spcBef>
                          <a:spcPts val="85"/>
                        </a:spcBef>
                      </a:pPr>
                      <a:r>
                        <a:rPr sz="1500" spc="0" dirty="0"/>
                        <a:t>January</a:t>
                      </a:r>
                      <a:endParaRPr sz="1500" spc="0" dirty="0">
                        <a:latin typeface="Poppins" panose="00000500000000000000" pitchFamily="2" charset="0"/>
                        <a:cs typeface="Poppins" panose="00000500000000000000" pitchFamily="2" charset="0"/>
                      </a:endParaRPr>
                    </a:p>
                  </a:txBody>
                  <a:tcPr marL="0" marR="0" marT="11474"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55244" algn="ctr">
                        <a:lnSpc>
                          <a:spcPct val="100000"/>
                        </a:lnSpc>
                        <a:spcBef>
                          <a:spcPts val="85"/>
                        </a:spcBef>
                      </a:pPr>
                      <a:r>
                        <a:rPr sz="1500" spc="0" dirty="0"/>
                        <a:t>1</a:t>
                      </a:r>
                      <a:r>
                        <a:rPr lang="en-US" sz="1500" spc="0" dirty="0"/>
                        <a:t>,</a:t>
                      </a:r>
                      <a:r>
                        <a:rPr sz="1500" spc="0" dirty="0"/>
                        <a:t>180</a:t>
                      </a:r>
                      <a:endParaRPr sz="1500" spc="0" dirty="0">
                        <a:latin typeface="Poppins" panose="00000500000000000000" pitchFamily="2" charset="0"/>
                        <a:cs typeface="Poppins" panose="00000500000000000000" pitchFamily="2" charset="0"/>
                      </a:endParaRPr>
                    </a:p>
                  </a:txBody>
                  <a:tcPr marL="0" marR="0" marT="11474"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53975" algn="ctr">
                        <a:lnSpc>
                          <a:spcPct val="100000"/>
                        </a:lnSpc>
                        <a:spcBef>
                          <a:spcPts val="85"/>
                        </a:spcBef>
                      </a:pPr>
                      <a:r>
                        <a:rPr sz="1500" spc="0" dirty="0"/>
                        <a:t>874</a:t>
                      </a:r>
                      <a:endParaRPr sz="1500" spc="0" dirty="0">
                        <a:latin typeface="Poppins" panose="00000500000000000000" pitchFamily="2" charset="0"/>
                        <a:cs typeface="Poppins" panose="00000500000000000000" pitchFamily="2" charset="0"/>
                      </a:endParaRPr>
                    </a:p>
                  </a:txBody>
                  <a:tcPr marL="0" marR="0" marT="11474"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53975" algn="ctr">
                        <a:lnSpc>
                          <a:spcPct val="100000"/>
                        </a:lnSpc>
                        <a:spcBef>
                          <a:spcPts val="85"/>
                        </a:spcBef>
                      </a:pPr>
                      <a:r>
                        <a:rPr sz="1500" spc="0" dirty="0"/>
                        <a:t>12</a:t>
                      </a:r>
                      <a:endParaRPr sz="1500" spc="0" dirty="0">
                        <a:latin typeface="Poppins" panose="00000500000000000000" pitchFamily="2" charset="0"/>
                        <a:cs typeface="Poppins" panose="00000500000000000000" pitchFamily="2" charset="0"/>
                      </a:endParaRPr>
                    </a:p>
                  </a:txBody>
                  <a:tcPr marL="0" marR="0" marT="11474"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53975" algn="ctr">
                        <a:lnSpc>
                          <a:spcPct val="100000"/>
                        </a:lnSpc>
                        <a:spcBef>
                          <a:spcPts val="85"/>
                        </a:spcBef>
                      </a:pPr>
                      <a:r>
                        <a:rPr sz="1500" spc="0" dirty="0"/>
                        <a:t>40</a:t>
                      </a:r>
                      <a:endParaRPr sz="1500" spc="0" dirty="0">
                        <a:latin typeface="Poppins" panose="00000500000000000000" pitchFamily="2" charset="0"/>
                        <a:cs typeface="Poppins" panose="00000500000000000000" pitchFamily="2" charset="0"/>
                      </a:endParaRPr>
                    </a:p>
                  </a:txBody>
                  <a:tcPr marL="0" marR="0" marT="11474"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55244" algn="ctr">
                        <a:lnSpc>
                          <a:spcPct val="100000"/>
                        </a:lnSpc>
                        <a:spcBef>
                          <a:spcPts val="85"/>
                        </a:spcBef>
                      </a:pPr>
                      <a:r>
                        <a:rPr sz="1500" spc="0" dirty="0"/>
                        <a:t>109</a:t>
                      </a:r>
                      <a:endParaRPr sz="1500" spc="0" dirty="0">
                        <a:latin typeface="Poppins" panose="00000500000000000000" pitchFamily="2" charset="0"/>
                        <a:cs typeface="Poppins" panose="00000500000000000000" pitchFamily="2" charset="0"/>
                      </a:endParaRPr>
                    </a:p>
                  </a:txBody>
                  <a:tcPr marL="0" marR="0" marT="11474"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53975" algn="ctr">
                        <a:lnSpc>
                          <a:spcPct val="100000"/>
                        </a:lnSpc>
                        <a:spcBef>
                          <a:spcPts val="85"/>
                        </a:spcBef>
                      </a:pPr>
                      <a:r>
                        <a:rPr sz="1500" spc="0" dirty="0"/>
                        <a:t>37</a:t>
                      </a:r>
                      <a:endParaRPr sz="1500" spc="0" dirty="0">
                        <a:latin typeface="Poppins" panose="00000500000000000000" pitchFamily="2" charset="0"/>
                        <a:cs typeface="Poppins" panose="00000500000000000000" pitchFamily="2" charset="0"/>
                      </a:endParaRPr>
                    </a:p>
                  </a:txBody>
                  <a:tcPr marL="0" marR="0" marT="11474"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53975" algn="ctr">
                        <a:lnSpc>
                          <a:spcPct val="100000"/>
                        </a:lnSpc>
                        <a:spcBef>
                          <a:spcPts val="85"/>
                        </a:spcBef>
                      </a:pPr>
                      <a:r>
                        <a:rPr sz="1500" spc="0" dirty="0"/>
                        <a:t>2</a:t>
                      </a:r>
                      <a:r>
                        <a:rPr lang="en-US" sz="1500" spc="0" dirty="0"/>
                        <a:t>,</a:t>
                      </a:r>
                      <a:r>
                        <a:rPr sz="1500" spc="0" dirty="0"/>
                        <a:t>252</a:t>
                      </a:r>
                      <a:endParaRPr sz="1500" spc="0" dirty="0">
                        <a:latin typeface="Poppins" panose="00000500000000000000" pitchFamily="2" charset="0"/>
                        <a:cs typeface="Poppins" panose="00000500000000000000" pitchFamily="2" charset="0"/>
                      </a:endParaRPr>
                    </a:p>
                  </a:txBody>
                  <a:tcPr marL="0" marR="0" marT="11474"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1"/>
                  </a:ext>
                </a:extLst>
              </a:tr>
              <a:tr h="687944">
                <a:tc>
                  <a:txBody>
                    <a:bodyPr/>
                    <a:lstStyle/>
                    <a:p>
                      <a:pPr marL="55244">
                        <a:lnSpc>
                          <a:spcPct val="100000"/>
                        </a:lnSpc>
                        <a:spcBef>
                          <a:spcPts val="95"/>
                        </a:spcBef>
                      </a:pPr>
                      <a:r>
                        <a:rPr sz="1500" spc="0" dirty="0"/>
                        <a:t>February</a:t>
                      </a:r>
                      <a:endParaRPr sz="1500" spc="0" dirty="0">
                        <a:latin typeface="Poppins" panose="00000500000000000000" pitchFamily="2" charset="0"/>
                        <a:cs typeface="Poppins" panose="00000500000000000000" pitchFamily="2" charset="0"/>
                      </a:endParaRPr>
                    </a:p>
                  </a:txBody>
                  <a:tcPr marL="0" marR="0" marT="12824"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55244" algn="ctr">
                        <a:lnSpc>
                          <a:spcPct val="100000"/>
                        </a:lnSpc>
                        <a:spcBef>
                          <a:spcPts val="85"/>
                        </a:spcBef>
                      </a:pPr>
                      <a:r>
                        <a:rPr sz="1500" spc="0" dirty="0"/>
                        <a:t>2</a:t>
                      </a:r>
                      <a:r>
                        <a:rPr lang="en-US" sz="1500" spc="0" dirty="0"/>
                        <a:t>,</a:t>
                      </a:r>
                      <a:r>
                        <a:rPr sz="1500" spc="0" dirty="0"/>
                        <a:t>016</a:t>
                      </a:r>
                      <a:endParaRPr sz="1500" spc="0" dirty="0">
                        <a:latin typeface="Poppins" panose="00000500000000000000" pitchFamily="2" charset="0"/>
                        <a:cs typeface="Poppins" panose="00000500000000000000" pitchFamily="2" charset="0"/>
                      </a:endParaRPr>
                    </a:p>
                  </a:txBody>
                  <a:tcPr marL="0" marR="0" marT="11474"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53975" algn="ctr">
                        <a:lnSpc>
                          <a:spcPct val="100000"/>
                        </a:lnSpc>
                        <a:spcBef>
                          <a:spcPts val="85"/>
                        </a:spcBef>
                      </a:pPr>
                      <a:r>
                        <a:rPr sz="1500" spc="0" dirty="0"/>
                        <a:t>884</a:t>
                      </a:r>
                      <a:endParaRPr sz="1500" spc="0" dirty="0">
                        <a:latin typeface="Poppins" panose="00000500000000000000" pitchFamily="2" charset="0"/>
                        <a:cs typeface="Poppins" panose="00000500000000000000" pitchFamily="2" charset="0"/>
                      </a:endParaRPr>
                    </a:p>
                  </a:txBody>
                  <a:tcPr marL="0" marR="0" marT="11474"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53975" algn="ctr">
                        <a:lnSpc>
                          <a:spcPct val="100000"/>
                        </a:lnSpc>
                        <a:spcBef>
                          <a:spcPts val="85"/>
                        </a:spcBef>
                      </a:pPr>
                      <a:r>
                        <a:rPr sz="1500" spc="0" dirty="0"/>
                        <a:t>22</a:t>
                      </a:r>
                      <a:endParaRPr sz="1500" spc="0" dirty="0">
                        <a:latin typeface="Poppins" panose="00000500000000000000" pitchFamily="2" charset="0"/>
                        <a:cs typeface="Poppins" panose="00000500000000000000" pitchFamily="2" charset="0"/>
                      </a:endParaRPr>
                    </a:p>
                  </a:txBody>
                  <a:tcPr marL="0" marR="0" marT="11474"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53975" algn="ctr">
                        <a:lnSpc>
                          <a:spcPct val="100000"/>
                        </a:lnSpc>
                        <a:spcBef>
                          <a:spcPts val="85"/>
                        </a:spcBef>
                      </a:pPr>
                      <a:r>
                        <a:rPr sz="1500" spc="0" dirty="0"/>
                        <a:t>34</a:t>
                      </a:r>
                      <a:endParaRPr sz="1500" spc="0" dirty="0">
                        <a:latin typeface="Poppins" panose="00000500000000000000" pitchFamily="2" charset="0"/>
                        <a:cs typeface="Poppins" panose="00000500000000000000" pitchFamily="2" charset="0"/>
                      </a:endParaRPr>
                    </a:p>
                  </a:txBody>
                  <a:tcPr marL="0" marR="0" marT="11474"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55244" algn="ctr">
                        <a:lnSpc>
                          <a:spcPct val="100000"/>
                        </a:lnSpc>
                        <a:spcBef>
                          <a:spcPts val="85"/>
                        </a:spcBef>
                      </a:pPr>
                      <a:r>
                        <a:rPr sz="1500" spc="0" dirty="0"/>
                        <a:t>167</a:t>
                      </a:r>
                      <a:endParaRPr sz="1500" spc="0" dirty="0">
                        <a:latin typeface="Poppins" panose="00000500000000000000" pitchFamily="2" charset="0"/>
                        <a:cs typeface="Poppins" panose="00000500000000000000" pitchFamily="2" charset="0"/>
                      </a:endParaRPr>
                    </a:p>
                  </a:txBody>
                  <a:tcPr marL="0" marR="0" marT="11474"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53975" algn="ctr">
                        <a:lnSpc>
                          <a:spcPct val="100000"/>
                        </a:lnSpc>
                        <a:spcBef>
                          <a:spcPts val="85"/>
                        </a:spcBef>
                      </a:pPr>
                      <a:r>
                        <a:rPr sz="1500" spc="0" dirty="0"/>
                        <a:t>43</a:t>
                      </a:r>
                      <a:endParaRPr sz="1500" spc="0" dirty="0">
                        <a:latin typeface="Poppins" panose="00000500000000000000" pitchFamily="2" charset="0"/>
                        <a:cs typeface="Poppins" panose="00000500000000000000" pitchFamily="2" charset="0"/>
                      </a:endParaRPr>
                    </a:p>
                  </a:txBody>
                  <a:tcPr marL="0" marR="0" marT="11474"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53975" algn="ctr">
                        <a:lnSpc>
                          <a:spcPct val="100000"/>
                        </a:lnSpc>
                        <a:spcBef>
                          <a:spcPts val="85"/>
                        </a:spcBef>
                      </a:pPr>
                      <a:r>
                        <a:rPr sz="1500" spc="0" dirty="0"/>
                        <a:t>3</a:t>
                      </a:r>
                      <a:r>
                        <a:rPr lang="en-US" sz="1500" spc="0" dirty="0"/>
                        <a:t>,</a:t>
                      </a:r>
                      <a:r>
                        <a:rPr sz="1500" spc="0" dirty="0"/>
                        <a:t>166</a:t>
                      </a:r>
                      <a:endParaRPr sz="1500" spc="0" dirty="0">
                        <a:latin typeface="Poppins" panose="00000500000000000000" pitchFamily="2" charset="0"/>
                        <a:cs typeface="Poppins" panose="00000500000000000000" pitchFamily="2" charset="0"/>
                      </a:endParaRPr>
                    </a:p>
                  </a:txBody>
                  <a:tcPr marL="0" marR="0" marT="11474"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2"/>
                  </a:ext>
                </a:extLst>
              </a:tr>
              <a:tr h="408082">
                <a:tc>
                  <a:txBody>
                    <a:bodyPr/>
                    <a:lstStyle/>
                    <a:p>
                      <a:pPr marL="55244">
                        <a:lnSpc>
                          <a:spcPct val="100000"/>
                        </a:lnSpc>
                        <a:spcBef>
                          <a:spcPts val="85"/>
                        </a:spcBef>
                      </a:pPr>
                      <a:r>
                        <a:rPr sz="1500" spc="0" dirty="0"/>
                        <a:t>March</a:t>
                      </a:r>
                      <a:endParaRPr sz="1500" spc="0" dirty="0">
                        <a:latin typeface="Poppins" panose="00000500000000000000" pitchFamily="2" charset="0"/>
                        <a:cs typeface="Poppins" panose="00000500000000000000" pitchFamily="2" charset="0"/>
                      </a:endParaRPr>
                    </a:p>
                  </a:txBody>
                  <a:tcPr marL="0" marR="0" marT="11474"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55244" algn="ctr">
                        <a:lnSpc>
                          <a:spcPct val="100000"/>
                        </a:lnSpc>
                        <a:spcBef>
                          <a:spcPts val="85"/>
                        </a:spcBef>
                      </a:pPr>
                      <a:r>
                        <a:rPr sz="1500" spc="0" dirty="0"/>
                        <a:t>1</a:t>
                      </a:r>
                      <a:r>
                        <a:rPr lang="en-US" sz="1500" spc="0" dirty="0"/>
                        <a:t>,</a:t>
                      </a:r>
                      <a:r>
                        <a:rPr sz="1500" spc="0" dirty="0"/>
                        <a:t>514</a:t>
                      </a:r>
                      <a:endParaRPr sz="1500" spc="0" dirty="0">
                        <a:latin typeface="Poppins" panose="00000500000000000000" pitchFamily="2" charset="0"/>
                        <a:cs typeface="Poppins" panose="00000500000000000000" pitchFamily="2" charset="0"/>
                      </a:endParaRPr>
                    </a:p>
                  </a:txBody>
                  <a:tcPr marL="0" marR="0" marT="11474"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53975" algn="ctr">
                        <a:lnSpc>
                          <a:spcPct val="100000"/>
                        </a:lnSpc>
                        <a:spcBef>
                          <a:spcPts val="85"/>
                        </a:spcBef>
                      </a:pPr>
                      <a:r>
                        <a:rPr sz="1500" spc="0" dirty="0"/>
                        <a:t>714</a:t>
                      </a:r>
                      <a:endParaRPr sz="1500" spc="0" dirty="0">
                        <a:latin typeface="Poppins" panose="00000500000000000000" pitchFamily="2" charset="0"/>
                        <a:cs typeface="Poppins" panose="00000500000000000000" pitchFamily="2" charset="0"/>
                      </a:endParaRPr>
                    </a:p>
                  </a:txBody>
                  <a:tcPr marL="0" marR="0" marT="11474"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53975" algn="ctr">
                        <a:lnSpc>
                          <a:spcPct val="100000"/>
                        </a:lnSpc>
                        <a:spcBef>
                          <a:spcPts val="85"/>
                        </a:spcBef>
                      </a:pPr>
                      <a:r>
                        <a:rPr sz="1500" spc="0" dirty="0"/>
                        <a:t>18</a:t>
                      </a:r>
                      <a:endParaRPr sz="1500" spc="0" dirty="0">
                        <a:latin typeface="Poppins" panose="00000500000000000000" pitchFamily="2" charset="0"/>
                        <a:cs typeface="Poppins" panose="00000500000000000000" pitchFamily="2" charset="0"/>
                      </a:endParaRPr>
                    </a:p>
                  </a:txBody>
                  <a:tcPr marL="0" marR="0" marT="11474"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53975" algn="ctr">
                        <a:lnSpc>
                          <a:spcPct val="100000"/>
                        </a:lnSpc>
                        <a:spcBef>
                          <a:spcPts val="85"/>
                        </a:spcBef>
                      </a:pPr>
                      <a:r>
                        <a:rPr sz="1500" spc="0" dirty="0"/>
                        <a:t>84</a:t>
                      </a:r>
                      <a:endParaRPr sz="1500" spc="0" dirty="0">
                        <a:latin typeface="Poppins" panose="00000500000000000000" pitchFamily="2" charset="0"/>
                        <a:cs typeface="Poppins" panose="00000500000000000000" pitchFamily="2" charset="0"/>
                      </a:endParaRPr>
                    </a:p>
                  </a:txBody>
                  <a:tcPr marL="0" marR="0" marT="11474"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55244" algn="ctr">
                        <a:lnSpc>
                          <a:spcPct val="100000"/>
                        </a:lnSpc>
                        <a:spcBef>
                          <a:spcPts val="85"/>
                        </a:spcBef>
                      </a:pPr>
                      <a:r>
                        <a:rPr sz="1500" spc="0" dirty="0"/>
                        <a:t>214</a:t>
                      </a:r>
                      <a:endParaRPr sz="1500" spc="0" dirty="0">
                        <a:latin typeface="Poppins" panose="00000500000000000000" pitchFamily="2" charset="0"/>
                        <a:cs typeface="Poppins" panose="00000500000000000000" pitchFamily="2" charset="0"/>
                      </a:endParaRPr>
                    </a:p>
                  </a:txBody>
                  <a:tcPr marL="0" marR="0" marT="11474"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53975" algn="ctr">
                        <a:lnSpc>
                          <a:spcPct val="100000"/>
                        </a:lnSpc>
                        <a:spcBef>
                          <a:spcPts val="85"/>
                        </a:spcBef>
                      </a:pPr>
                      <a:r>
                        <a:rPr sz="1500" spc="0" dirty="0"/>
                        <a:t>231</a:t>
                      </a:r>
                      <a:endParaRPr sz="1500" spc="0" dirty="0">
                        <a:latin typeface="Poppins" panose="00000500000000000000" pitchFamily="2" charset="0"/>
                        <a:cs typeface="Poppins" panose="00000500000000000000" pitchFamily="2" charset="0"/>
                      </a:endParaRPr>
                    </a:p>
                  </a:txBody>
                  <a:tcPr marL="0" marR="0" marT="11474"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53975" algn="ctr">
                        <a:lnSpc>
                          <a:spcPct val="100000"/>
                        </a:lnSpc>
                        <a:spcBef>
                          <a:spcPts val="85"/>
                        </a:spcBef>
                      </a:pPr>
                      <a:r>
                        <a:rPr sz="1500" spc="0" dirty="0"/>
                        <a:t>2</a:t>
                      </a:r>
                      <a:r>
                        <a:rPr lang="en-US" sz="1500" spc="0" dirty="0"/>
                        <a:t>,</a:t>
                      </a:r>
                      <a:r>
                        <a:rPr sz="1500" spc="0" dirty="0"/>
                        <a:t>775</a:t>
                      </a:r>
                      <a:endParaRPr sz="1500" spc="0" dirty="0">
                        <a:latin typeface="Poppins" panose="00000500000000000000" pitchFamily="2" charset="0"/>
                        <a:cs typeface="Poppins" panose="00000500000000000000" pitchFamily="2" charset="0"/>
                      </a:endParaRPr>
                    </a:p>
                  </a:txBody>
                  <a:tcPr marL="0" marR="0" marT="11474"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3"/>
                  </a:ext>
                </a:extLst>
              </a:tr>
              <a:tr h="408073">
                <a:tc>
                  <a:txBody>
                    <a:bodyPr/>
                    <a:lstStyle/>
                    <a:p>
                      <a:pPr marL="55244">
                        <a:lnSpc>
                          <a:spcPct val="100000"/>
                        </a:lnSpc>
                        <a:spcBef>
                          <a:spcPts val="85"/>
                        </a:spcBef>
                      </a:pPr>
                      <a:r>
                        <a:rPr sz="1500" spc="0" dirty="0"/>
                        <a:t>April</a:t>
                      </a:r>
                      <a:endParaRPr sz="1500" spc="0" dirty="0">
                        <a:latin typeface="Poppins" panose="00000500000000000000" pitchFamily="2" charset="0"/>
                        <a:cs typeface="Poppins" panose="00000500000000000000" pitchFamily="2" charset="0"/>
                      </a:endParaRPr>
                    </a:p>
                  </a:txBody>
                  <a:tcPr marL="0" marR="0" marT="11474"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55244" algn="ctr">
                        <a:lnSpc>
                          <a:spcPct val="100000"/>
                        </a:lnSpc>
                        <a:spcBef>
                          <a:spcPts val="85"/>
                        </a:spcBef>
                      </a:pPr>
                      <a:r>
                        <a:rPr sz="1500" spc="0" dirty="0"/>
                        <a:t>1</a:t>
                      </a:r>
                      <a:r>
                        <a:rPr lang="en-US" sz="1500" spc="0" dirty="0"/>
                        <a:t>,</a:t>
                      </a:r>
                      <a:r>
                        <a:rPr sz="1500" spc="0" dirty="0"/>
                        <a:t>114</a:t>
                      </a:r>
                      <a:endParaRPr sz="1500" spc="0" dirty="0">
                        <a:latin typeface="Poppins" panose="00000500000000000000" pitchFamily="2" charset="0"/>
                        <a:cs typeface="Poppins" panose="00000500000000000000" pitchFamily="2" charset="0"/>
                      </a:endParaRPr>
                    </a:p>
                  </a:txBody>
                  <a:tcPr marL="0" marR="0" marT="11474"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53975" algn="ctr">
                        <a:lnSpc>
                          <a:spcPct val="100000"/>
                        </a:lnSpc>
                        <a:spcBef>
                          <a:spcPts val="85"/>
                        </a:spcBef>
                      </a:pPr>
                      <a:r>
                        <a:rPr sz="1500" spc="0" dirty="0"/>
                        <a:t>663</a:t>
                      </a:r>
                      <a:endParaRPr sz="1500" spc="0" dirty="0">
                        <a:latin typeface="Poppins" panose="00000500000000000000" pitchFamily="2" charset="0"/>
                        <a:cs typeface="Poppins" panose="00000500000000000000" pitchFamily="2" charset="0"/>
                      </a:endParaRPr>
                    </a:p>
                  </a:txBody>
                  <a:tcPr marL="0" marR="0" marT="11474"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53975" algn="ctr">
                        <a:lnSpc>
                          <a:spcPct val="100000"/>
                        </a:lnSpc>
                        <a:spcBef>
                          <a:spcPts val="85"/>
                        </a:spcBef>
                      </a:pPr>
                      <a:r>
                        <a:rPr sz="1500" spc="0" dirty="0"/>
                        <a:t>22</a:t>
                      </a:r>
                      <a:endParaRPr sz="1500" spc="0" dirty="0">
                        <a:latin typeface="Poppins" panose="00000500000000000000" pitchFamily="2" charset="0"/>
                        <a:cs typeface="Poppins" panose="00000500000000000000" pitchFamily="2" charset="0"/>
                      </a:endParaRPr>
                    </a:p>
                  </a:txBody>
                  <a:tcPr marL="0" marR="0" marT="11474"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53975" algn="ctr">
                        <a:lnSpc>
                          <a:spcPct val="100000"/>
                        </a:lnSpc>
                        <a:spcBef>
                          <a:spcPts val="85"/>
                        </a:spcBef>
                      </a:pPr>
                      <a:r>
                        <a:rPr sz="1500" spc="0" dirty="0"/>
                        <a:t>39</a:t>
                      </a:r>
                      <a:endParaRPr sz="1500" spc="0" dirty="0">
                        <a:latin typeface="Poppins" panose="00000500000000000000" pitchFamily="2" charset="0"/>
                        <a:cs typeface="Poppins" panose="00000500000000000000" pitchFamily="2" charset="0"/>
                      </a:endParaRPr>
                    </a:p>
                  </a:txBody>
                  <a:tcPr marL="0" marR="0" marT="11474"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55244" algn="ctr">
                        <a:lnSpc>
                          <a:spcPct val="100000"/>
                        </a:lnSpc>
                        <a:spcBef>
                          <a:spcPts val="85"/>
                        </a:spcBef>
                      </a:pPr>
                      <a:r>
                        <a:rPr sz="1500" spc="0" dirty="0"/>
                        <a:t>113</a:t>
                      </a:r>
                      <a:endParaRPr sz="1500" spc="0" dirty="0">
                        <a:latin typeface="Poppins" panose="00000500000000000000" pitchFamily="2" charset="0"/>
                        <a:cs typeface="Poppins" panose="00000500000000000000" pitchFamily="2" charset="0"/>
                      </a:endParaRPr>
                    </a:p>
                  </a:txBody>
                  <a:tcPr marL="0" marR="0" marT="11474"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53975" algn="ctr">
                        <a:lnSpc>
                          <a:spcPct val="100000"/>
                        </a:lnSpc>
                        <a:spcBef>
                          <a:spcPts val="85"/>
                        </a:spcBef>
                      </a:pPr>
                      <a:r>
                        <a:rPr sz="1500" spc="0" dirty="0"/>
                        <a:t>236</a:t>
                      </a:r>
                      <a:endParaRPr sz="1500" spc="0" dirty="0">
                        <a:latin typeface="Poppins" panose="00000500000000000000" pitchFamily="2" charset="0"/>
                        <a:cs typeface="Poppins" panose="00000500000000000000" pitchFamily="2" charset="0"/>
                      </a:endParaRPr>
                    </a:p>
                  </a:txBody>
                  <a:tcPr marL="0" marR="0" marT="11474"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53975" algn="ctr">
                        <a:lnSpc>
                          <a:spcPct val="100000"/>
                        </a:lnSpc>
                        <a:spcBef>
                          <a:spcPts val="85"/>
                        </a:spcBef>
                      </a:pPr>
                      <a:r>
                        <a:rPr sz="1500" spc="0" dirty="0"/>
                        <a:t>2</a:t>
                      </a:r>
                      <a:r>
                        <a:rPr lang="en-US" sz="1500" spc="0" dirty="0"/>
                        <a:t>,</a:t>
                      </a:r>
                      <a:r>
                        <a:rPr sz="1500" spc="0" dirty="0"/>
                        <a:t>187</a:t>
                      </a:r>
                      <a:endParaRPr sz="1500" spc="0" dirty="0">
                        <a:latin typeface="Poppins" panose="00000500000000000000" pitchFamily="2" charset="0"/>
                        <a:cs typeface="Poppins" panose="00000500000000000000" pitchFamily="2" charset="0"/>
                      </a:endParaRPr>
                    </a:p>
                  </a:txBody>
                  <a:tcPr marL="0" marR="0" marT="11474"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4"/>
                  </a:ext>
                </a:extLst>
              </a:tr>
              <a:tr h="408082">
                <a:tc>
                  <a:txBody>
                    <a:bodyPr/>
                    <a:lstStyle/>
                    <a:p>
                      <a:pPr marL="55244">
                        <a:lnSpc>
                          <a:spcPct val="100000"/>
                        </a:lnSpc>
                        <a:spcBef>
                          <a:spcPts val="85"/>
                        </a:spcBef>
                      </a:pPr>
                      <a:r>
                        <a:rPr sz="1500" spc="0" dirty="0"/>
                        <a:t>May</a:t>
                      </a:r>
                      <a:endParaRPr sz="1500" spc="0" dirty="0">
                        <a:latin typeface="Poppins" panose="00000500000000000000" pitchFamily="2" charset="0"/>
                        <a:cs typeface="Poppins" panose="00000500000000000000" pitchFamily="2" charset="0"/>
                      </a:endParaRPr>
                    </a:p>
                  </a:txBody>
                  <a:tcPr marL="0" marR="0" marT="11474"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55244" algn="ctr">
                        <a:lnSpc>
                          <a:spcPct val="100000"/>
                        </a:lnSpc>
                        <a:spcBef>
                          <a:spcPts val="85"/>
                        </a:spcBef>
                      </a:pPr>
                      <a:r>
                        <a:rPr sz="1500" spc="0" dirty="0"/>
                        <a:t>25</a:t>
                      </a:r>
                      <a:endParaRPr sz="1500" spc="0" dirty="0">
                        <a:latin typeface="Poppins" panose="00000500000000000000" pitchFamily="2" charset="0"/>
                        <a:cs typeface="Poppins" panose="00000500000000000000" pitchFamily="2" charset="0"/>
                      </a:endParaRPr>
                    </a:p>
                  </a:txBody>
                  <a:tcPr marL="0" marR="0" marT="11474"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53975" algn="ctr">
                        <a:lnSpc>
                          <a:spcPct val="100000"/>
                        </a:lnSpc>
                        <a:spcBef>
                          <a:spcPts val="85"/>
                        </a:spcBef>
                      </a:pPr>
                      <a:r>
                        <a:rPr sz="1500" spc="0" dirty="0"/>
                        <a:t>90</a:t>
                      </a:r>
                      <a:endParaRPr sz="1500" spc="0" dirty="0">
                        <a:latin typeface="Poppins" panose="00000500000000000000" pitchFamily="2" charset="0"/>
                        <a:cs typeface="Poppins" panose="00000500000000000000" pitchFamily="2" charset="0"/>
                      </a:endParaRPr>
                    </a:p>
                  </a:txBody>
                  <a:tcPr marL="0" marR="0" marT="11474"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53975" algn="ctr">
                        <a:lnSpc>
                          <a:spcPct val="100000"/>
                        </a:lnSpc>
                        <a:spcBef>
                          <a:spcPts val="85"/>
                        </a:spcBef>
                      </a:pPr>
                      <a:r>
                        <a:rPr sz="1500" spc="0" dirty="0"/>
                        <a:t>0</a:t>
                      </a:r>
                      <a:endParaRPr sz="1500" spc="0" dirty="0">
                        <a:latin typeface="Poppins" panose="00000500000000000000" pitchFamily="2" charset="0"/>
                        <a:cs typeface="Poppins" panose="00000500000000000000" pitchFamily="2" charset="0"/>
                      </a:endParaRPr>
                    </a:p>
                  </a:txBody>
                  <a:tcPr marL="0" marR="0" marT="11474"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53975" algn="ctr">
                        <a:lnSpc>
                          <a:spcPct val="100000"/>
                        </a:lnSpc>
                        <a:spcBef>
                          <a:spcPts val="85"/>
                        </a:spcBef>
                      </a:pPr>
                      <a:r>
                        <a:rPr sz="1500" spc="0" dirty="0"/>
                        <a:t>0</a:t>
                      </a:r>
                      <a:endParaRPr sz="1500" spc="0" dirty="0">
                        <a:latin typeface="Poppins" panose="00000500000000000000" pitchFamily="2" charset="0"/>
                        <a:cs typeface="Poppins" panose="00000500000000000000" pitchFamily="2" charset="0"/>
                      </a:endParaRPr>
                    </a:p>
                  </a:txBody>
                  <a:tcPr marL="0" marR="0" marT="11474"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55244" algn="ctr">
                        <a:lnSpc>
                          <a:spcPct val="100000"/>
                        </a:lnSpc>
                        <a:spcBef>
                          <a:spcPts val="85"/>
                        </a:spcBef>
                      </a:pPr>
                      <a:r>
                        <a:rPr sz="1500" spc="0" dirty="0"/>
                        <a:t>3</a:t>
                      </a:r>
                      <a:endParaRPr sz="1500" spc="0" dirty="0">
                        <a:latin typeface="Poppins" panose="00000500000000000000" pitchFamily="2" charset="0"/>
                        <a:cs typeface="Poppins" panose="00000500000000000000" pitchFamily="2" charset="0"/>
                      </a:endParaRPr>
                    </a:p>
                  </a:txBody>
                  <a:tcPr marL="0" marR="0" marT="11474"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53975" algn="ctr">
                        <a:lnSpc>
                          <a:spcPct val="100000"/>
                        </a:lnSpc>
                        <a:spcBef>
                          <a:spcPts val="85"/>
                        </a:spcBef>
                      </a:pPr>
                      <a:r>
                        <a:rPr sz="1500" spc="0" dirty="0"/>
                        <a:t>3</a:t>
                      </a:r>
                      <a:endParaRPr sz="1500" spc="0" dirty="0">
                        <a:latin typeface="Poppins" panose="00000500000000000000" pitchFamily="2" charset="0"/>
                        <a:cs typeface="Poppins" panose="00000500000000000000" pitchFamily="2" charset="0"/>
                      </a:endParaRPr>
                    </a:p>
                  </a:txBody>
                  <a:tcPr marL="0" marR="0" marT="11474"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53975" algn="ctr">
                        <a:lnSpc>
                          <a:spcPct val="100000"/>
                        </a:lnSpc>
                        <a:spcBef>
                          <a:spcPts val="85"/>
                        </a:spcBef>
                      </a:pPr>
                      <a:r>
                        <a:rPr sz="1500" spc="0" dirty="0"/>
                        <a:t>121</a:t>
                      </a:r>
                      <a:endParaRPr sz="1500" spc="0" dirty="0">
                        <a:latin typeface="Poppins" panose="00000500000000000000" pitchFamily="2" charset="0"/>
                        <a:cs typeface="Poppins" panose="00000500000000000000" pitchFamily="2" charset="0"/>
                      </a:endParaRPr>
                    </a:p>
                  </a:txBody>
                  <a:tcPr marL="0" marR="0" marT="11474"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5"/>
                  </a:ext>
                </a:extLst>
              </a:tr>
              <a:tr h="408073">
                <a:tc>
                  <a:txBody>
                    <a:bodyPr/>
                    <a:lstStyle/>
                    <a:p>
                      <a:pPr marL="55244">
                        <a:lnSpc>
                          <a:spcPct val="100000"/>
                        </a:lnSpc>
                        <a:spcBef>
                          <a:spcPts val="85"/>
                        </a:spcBef>
                      </a:pPr>
                      <a:r>
                        <a:rPr sz="1500" spc="0" dirty="0"/>
                        <a:t>June</a:t>
                      </a:r>
                      <a:endParaRPr sz="1500" spc="0" dirty="0">
                        <a:latin typeface="Poppins" panose="00000500000000000000" pitchFamily="2" charset="0"/>
                        <a:cs typeface="Poppins" panose="00000500000000000000" pitchFamily="2" charset="0"/>
                      </a:endParaRPr>
                    </a:p>
                  </a:txBody>
                  <a:tcPr marL="0" marR="0" marT="11474"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55244" algn="ctr">
                        <a:lnSpc>
                          <a:spcPct val="100000"/>
                        </a:lnSpc>
                        <a:spcBef>
                          <a:spcPts val="85"/>
                        </a:spcBef>
                      </a:pPr>
                      <a:r>
                        <a:rPr sz="1500" spc="0" dirty="0"/>
                        <a:t>1</a:t>
                      </a:r>
                      <a:r>
                        <a:rPr lang="en-US" sz="1500" spc="0" dirty="0"/>
                        <a:t>,</a:t>
                      </a:r>
                      <a:r>
                        <a:rPr sz="1500" spc="0" dirty="0"/>
                        <a:t>379</a:t>
                      </a:r>
                      <a:endParaRPr sz="1500" spc="0" dirty="0">
                        <a:latin typeface="Poppins" panose="00000500000000000000" pitchFamily="2" charset="0"/>
                        <a:cs typeface="Poppins" panose="00000500000000000000" pitchFamily="2" charset="0"/>
                      </a:endParaRPr>
                    </a:p>
                  </a:txBody>
                  <a:tcPr marL="0" marR="0" marT="11474"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53975" algn="ctr">
                        <a:lnSpc>
                          <a:spcPct val="100000"/>
                        </a:lnSpc>
                        <a:spcBef>
                          <a:spcPts val="85"/>
                        </a:spcBef>
                      </a:pPr>
                      <a:r>
                        <a:rPr sz="1500" spc="0" dirty="0"/>
                        <a:t>557</a:t>
                      </a:r>
                      <a:endParaRPr sz="1500" spc="0" dirty="0">
                        <a:latin typeface="Poppins" panose="00000500000000000000" pitchFamily="2" charset="0"/>
                        <a:cs typeface="Poppins" panose="00000500000000000000" pitchFamily="2" charset="0"/>
                      </a:endParaRPr>
                    </a:p>
                  </a:txBody>
                  <a:tcPr marL="0" marR="0" marT="11474"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53975" algn="ctr">
                        <a:lnSpc>
                          <a:spcPct val="100000"/>
                        </a:lnSpc>
                        <a:spcBef>
                          <a:spcPts val="85"/>
                        </a:spcBef>
                      </a:pPr>
                      <a:r>
                        <a:rPr sz="1500" spc="0" dirty="0"/>
                        <a:t>18</a:t>
                      </a:r>
                      <a:endParaRPr sz="1500" spc="0" dirty="0">
                        <a:latin typeface="Poppins" panose="00000500000000000000" pitchFamily="2" charset="0"/>
                        <a:cs typeface="Poppins" panose="00000500000000000000" pitchFamily="2" charset="0"/>
                      </a:endParaRPr>
                    </a:p>
                  </a:txBody>
                  <a:tcPr marL="0" marR="0" marT="11474"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53975" algn="ctr">
                        <a:lnSpc>
                          <a:spcPct val="100000"/>
                        </a:lnSpc>
                        <a:spcBef>
                          <a:spcPts val="85"/>
                        </a:spcBef>
                      </a:pPr>
                      <a:r>
                        <a:rPr sz="1500" spc="0" dirty="0"/>
                        <a:t>21</a:t>
                      </a:r>
                      <a:endParaRPr sz="1500" spc="0" dirty="0">
                        <a:latin typeface="Poppins" panose="00000500000000000000" pitchFamily="2" charset="0"/>
                        <a:cs typeface="Poppins" panose="00000500000000000000" pitchFamily="2" charset="0"/>
                      </a:endParaRPr>
                    </a:p>
                  </a:txBody>
                  <a:tcPr marL="0" marR="0" marT="11474"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55244" algn="ctr">
                        <a:lnSpc>
                          <a:spcPct val="100000"/>
                        </a:lnSpc>
                        <a:spcBef>
                          <a:spcPts val="85"/>
                        </a:spcBef>
                      </a:pPr>
                      <a:r>
                        <a:rPr sz="1500" spc="0" dirty="0"/>
                        <a:t>184</a:t>
                      </a:r>
                      <a:endParaRPr sz="1500" spc="0" dirty="0">
                        <a:latin typeface="Poppins" panose="00000500000000000000" pitchFamily="2" charset="0"/>
                        <a:cs typeface="Poppins" panose="00000500000000000000" pitchFamily="2" charset="0"/>
                      </a:endParaRPr>
                    </a:p>
                  </a:txBody>
                  <a:tcPr marL="0" marR="0" marT="11474"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53975" algn="ctr">
                        <a:lnSpc>
                          <a:spcPct val="100000"/>
                        </a:lnSpc>
                        <a:spcBef>
                          <a:spcPts val="85"/>
                        </a:spcBef>
                      </a:pPr>
                      <a:r>
                        <a:rPr sz="1500" spc="0" dirty="0"/>
                        <a:t>219</a:t>
                      </a:r>
                      <a:endParaRPr sz="1500" spc="0" dirty="0">
                        <a:latin typeface="Poppins" panose="00000500000000000000" pitchFamily="2" charset="0"/>
                        <a:cs typeface="Poppins" panose="00000500000000000000" pitchFamily="2" charset="0"/>
                      </a:endParaRPr>
                    </a:p>
                  </a:txBody>
                  <a:tcPr marL="0" marR="0" marT="11474"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53975" algn="ctr">
                        <a:lnSpc>
                          <a:spcPct val="100000"/>
                        </a:lnSpc>
                        <a:spcBef>
                          <a:spcPts val="85"/>
                        </a:spcBef>
                      </a:pPr>
                      <a:r>
                        <a:rPr sz="1500" spc="0" dirty="0"/>
                        <a:t>2</a:t>
                      </a:r>
                      <a:r>
                        <a:rPr lang="en-US" sz="1500" spc="0" dirty="0"/>
                        <a:t>,</a:t>
                      </a:r>
                      <a:r>
                        <a:rPr sz="1500" spc="0" dirty="0"/>
                        <a:t>378</a:t>
                      </a:r>
                      <a:endParaRPr sz="1500" spc="0" dirty="0">
                        <a:latin typeface="Poppins" panose="00000500000000000000" pitchFamily="2" charset="0"/>
                        <a:cs typeface="Poppins" panose="00000500000000000000" pitchFamily="2" charset="0"/>
                      </a:endParaRPr>
                    </a:p>
                  </a:txBody>
                  <a:tcPr marL="0" marR="0" marT="11474"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6"/>
                  </a:ext>
                </a:extLst>
              </a:tr>
              <a:tr h="408064">
                <a:tc>
                  <a:txBody>
                    <a:bodyPr/>
                    <a:lstStyle/>
                    <a:p>
                      <a:pPr marL="55244">
                        <a:lnSpc>
                          <a:spcPct val="100000"/>
                        </a:lnSpc>
                        <a:spcBef>
                          <a:spcPts val="85"/>
                        </a:spcBef>
                      </a:pPr>
                      <a:r>
                        <a:rPr sz="1500" spc="0" dirty="0"/>
                        <a:t>July</a:t>
                      </a:r>
                      <a:endParaRPr sz="1500" spc="0" dirty="0">
                        <a:latin typeface="Poppins" panose="00000500000000000000" pitchFamily="2" charset="0"/>
                        <a:cs typeface="Poppins" panose="00000500000000000000" pitchFamily="2" charset="0"/>
                      </a:endParaRPr>
                    </a:p>
                  </a:txBody>
                  <a:tcPr marL="0" marR="0" marT="11474"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55244" algn="ctr">
                        <a:lnSpc>
                          <a:spcPct val="100000"/>
                        </a:lnSpc>
                        <a:spcBef>
                          <a:spcPts val="85"/>
                        </a:spcBef>
                      </a:pPr>
                      <a:r>
                        <a:rPr sz="1500" spc="0" dirty="0"/>
                        <a:t>1</a:t>
                      </a:r>
                      <a:r>
                        <a:rPr lang="en-US" sz="1500" spc="0" dirty="0"/>
                        <a:t>,</a:t>
                      </a:r>
                      <a:r>
                        <a:rPr sz="1500" spc="0" dirty="0"/>
                        <a:t>889</a:t>
                      </a:r>
                      <a:endParaRPr sz="1500" spc="0" dirty="0">
                        <a:latin typeface="Poppins" panose="00000500000000000000" pitchFamily="2" charset="0"/>
                        <a:cs typeface="Poppins" panose="00000500000000000000" pitchFamily="2" charset="0"/>
                      </a:endParaRPr>
                    </a:p>
                  </a:txBody>
                  <a:tcPr marL="0" marR="0" marT="11474"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53975" algn="ctr">
                        <a:lnSpc>
                          <a:spcPct val="100000"/>
                        </a:lnSpc>
                        <a:spcBef>
                          <a:spcPts val="85"/>
                        </a:spcBef>
                      </a:pPr>
                      <a:r>
                        <a:rPr sz="1500" spc="0" dirty="0"/>
                        <a:t>762</a:t>
                      </a:r>
                      <a:endParaRPr sz="1500" spc="0" dirty="0">
                        <a:latin typeface="Poppins" panose="00000500000000000000" pitchFamily="2" charset="0"/>
                        <a:cs typeface="Poppins" panose="00000500000000000000" pitchFamily="2" charset="0"/>
                      </a:endParaRPr>
                    </a:p>
                  </a:txBody>
                  <a:tcPr marL="0" marR="0" marT="11474"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53975" algn="ctr">
                        <a:lnSpc>
                          <a:spcPct val="100000"/>
                        </a:lnSpc>
                        <a:spcBef>
                          <a:spcPts val="85"/>
                        </a:spcBef>
                      </a:pPr>
                      <a:r>
                        <a:rPr sz="1500" spc="0" dirty="0"/>
                        <a:t>31</a:t>
                      </a:r>
                      <a:endParaRPr sz="1500" spc="0" dirty="0">
                        <a:latin typeface="Poppins" panose="00000500000000000000" pitchFamily="2" charset="0"/>
                        <a:cs typeface="Poppins" panose="00000500000000000000" pitchFamily="2" charset="0"/>
                      </a:endParaRPr>
                    </a:p>
                  </a:txBody>
                  <a:tcPr marL="0" marR="0" marT="11474"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53975" algn="ctr">
                        <a:lnSpc>
                          <a:spcPct val="100000"/>
                        </a:lnSpc>
                        <a:spcBef>
                          <a:spcPts val="85"/>
                        </a:spcBef>
                      </a:pPr>
                      <a:r>
                        <a:rPr sz="1500" spc="0" dirty="0"/>
                        <a:t>22</a:t>
                      </a:r>
                      <a:endParaRPr sz="1500" spc="0" dirty="0">
                        <a:latin typeface="Poppins" panose="00000500000000000000" pitchFamily="2" charset="0"/>
                        <a:cs typeface="Poppins" panose="00000500000000000000" pitchFamily="2" charset="0"/>
                      </a:endParaRPr>
                    </a:p>
                  </a:txBody>
                  <a:tcPr marL="0" marR="0" marT="11474"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55244" algn="ctr">
                        <a:lnSpc>
                          <a:spcPct val="100000"/>
                        </a:lnSpc>
                        <a:spcBef>
                          <a:spcPts val="85"/>
                        </a:spcBef>
                      </a:pPr>
                      <a:r>
                        <a:rPr sz="1500" spc="0" dirty="0"/>
                        <a:t>165</a:t>
                      </a:r>
                      <a:endParaRPr sz="1500" spc="0" dirty="0">
                        <a:latin typeface="Poppins" panose="00000500000000000000" pitchFamily="2" charset="0"/>
                        <a:cs typeface="Poppins" panose="00000500000000000000" pitchFamily="2" charset="0"/>
                      </a:endParaRPr>
                    </a:p>
                  </a:txBody>
                  <a:tcPr marL="0" marR="0" marT="11474"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53975" algn="ctr">
                        <a:lnSpc>
                          <a:spcPct val="100000"/>
                        </a:lnSpc>
                        <a:spcBef>
                          <a:spcPts val="85"/>
                        </a:spcBef>
                      </a:pPr>
                      <a:r>
                        <a:rPr sz="1500" spc="0" dirty="0"/>
                        <a:t>495</a:t>
                      </a:r>
                      <a:endParaRPr sz="1500" spc="0" dirty="0">
                        <a:latin typeface="Poppins" panose="00000500000000000000" pitchFamily="2" charset="0"/>
                        <a:cs typeface="Poppins" panose="00000500000000000000" pitchFamily="2" charset="0"/>
                      </a:endParaRPr>
                    </a:p>
                  </a:txBody>
                  <a:tcPr marL="0" marR="0" marT="11474"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53975" algn="ctr">
                        <a:lnSpc>
                          <a:spcPct val="100000"/>
                        </a:lnSpc>
                        <a:spcBef>
                          <a:spcPts val="85"/>
                        </a:spcBef>
                      </a:pPr>
                      <a:r>
                        <a:rPr sz="1500" spc="0" dirty="0"/>
                        <a:t>3</a:t>
                      </a:r>
                      <a:r>
                        <a:rPr lang="en-US" sz="1500" spc="0" dirty="0"/>
                        <a:t>,</a:t>
                      </a:r>
                      <a:r>
                        <a:rPr sz="1500" spc="0" dirty="0"/>
                        <a:t>364</a:t>
                      </a:r>
                      <a:endParaRPr sz="1500" spc="0" dirty="0">
                        <a:latin typeface="Poppins" panose="00000500000000000000" pitchFamily="2" charset="0"/>
                        <a:cs typeface="Poppins" panose="00000500000000000000" pitchFamily="2" charset="0"/>
                      </a:endParaRPr>
                    </a:p>
                  </a:txBody>
                  <a:tcPr marL="0" marR="0" marT="11474"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7"/>
                  </a:ext>
                </a:extLst>
              </a:tr>
              <a:tr h="408092">
                <a:tc>
                  <a:txBody>
                    <a:bodyPr/>
                    <a:lstStyle/>
                    <a:p>
                      <a:pPr marL="55244">
                        <a:lnSpc>
                          <a:spcPct val="100000"/>
                        </a:lnSpc>
                        <a:spcBef>
                          <a:spcPts val="85"/>
                        </a:spcBef>
                      </a:pPr>
                      <a:r>
                        <a:rPr sz="1500" spc="0" dirty="0"/>
                        <a:t>August</a:t>
                      </a:r>
                      <a:endParaRPr sz="1500" spc="0" dirty="0">
                        <a:latin typeface="Poppins" panose="00000500000000000000" pitchFamily="2" charset="0"/>
                        <a:cs typeface="Poppins" panose="00000500000000000000" pitchFamily="2" charset="0"/>
                      </a:endParaRPr>
                    </a:p>
                  </a:txBody>
                  <a:tcPr marL="0" marR="0" marT="11474"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55244" algn="ctr">
                        <a:lnSpc>
                          <a:spcPct val="100000"/>
                        </a:lnSpc>
                        <a:spcBef>
                          <a:spcPts val="85"/>
                        </a:spcBef>
                      </a:pPr>
                      <a:r>
                        <a:rPr sz="1500" spc="0" dirty="0"/>
                        <a:t>1</a:t>
                      </a:r>
                      <a:r>
                        <a:rPr lang="en-US" sz="1500" spc="0" dirty="0"/>
                        <a:t>,</a:t>
                      </a:r>
                      <a:r>
                        <a:rPr sz="1500" spc="0" dirty="0"/>
                        <a:t>373</a:t>
                      </a:r>
                      <a:endParaRPr sz="1500" spc="0" dirty="0">
                        <a:latin typeface="Poppins" panose="00000500000000000000" pitchFamily="2" charset="0"/>
                        <a:cs typeface="Poppins" panose="00000500000000000000" pitchFamily="2" charset="0"/>
                      </a:endParaRPr>
                    </a:p>
                  </a:txBody>
                  <a:tcPr marL="0" marR="0" marT="11474"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53975" algn="ctr">
                        <a:lnSpc>
                          <a:spcPct val="100000"/>
                        </a:lnSpc>
                        <a:spcBef>
                          <a:spcPts val="85"/>
                        </a:spcBef>
                      </a:pPr>
                      <a:r>
                        <a:rPr sz="1500" spc="0" dirty="0"/>
                        <a:t>676</a:t>
                      </a:r>
                      <a:endParaRPr sz="1500" spc="0" dirty="0">
                        <a:latin typeface="Poppins" panose="00000500000000000000" pitchFamily="2" charset="0"/>
                        <a:cs typeface="Poppins" panose="00000500000000000000" pitchFamily="2" charset="0"/>
                      </a:endParaRPr>
                    </a:p>
                  </a:txBody>
                  <a:tcPr marL="0" marR="0" marT="11474"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53975" algn="ctr">
                        <a:lnSpc>
                          <a:spcPct val="100000"/>
                        </a:lnSpc>
                        <a:spcBef>
                          <a:spcPts val="85"/>
                        </a:spcBef>
                      </a:pPr>
                      <a:r>
                        <a:rPr sz="1500" spc="0" dirty="0"/>
                        <a:t>68</a:t>
                      </a:r>
                      <a:endParaRPr sz="1500" spc="0" dirty="0">
                        <a:latin typeface="Poppins" panose="00000500000000000000" pitchFamily="2" charset="0"/>
                        <a:cs typeface="Poppins" panose="00000500000000000000" pitchFamily="2" charset="0"/>
                      </a:endParaRPr>
                    </a:p>
                  </a:txBody>
                  <a:tcPr marL="0" marR="0" marT="11474"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53975" algn="ctr">
                        <a:lnSpc>
                          <a:spcPct val="100000"/>
                        </a:lnSpc>
                        <a:spcBef>
                          <a:spcPts val="85"/>
                        </a:spcBef>
                      </a:pPr>
                      <a:r>
                        <a:rPr sz="1500" spc="0" dirty="0"/>
                        <a:t>26</a:t>
                      </a:r>
                      <a:endParaRPr sz="1500" spc="0" dirty="0">
                        <a:latin typeface="Poppins" panose="00000500000000000000" pitchFamily="2" charset="0"/>
                        <a:cs typeface="Poppins" panose="00000500000000000000" pitchFamily="2" charset="0"/>
                      </a:endParaRPr>
                    </a:p>
                  </a:txBody>
                  <a:tcPr marL="0" marR="0" marT="11474"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55244" algn="ctr">
                        <a:lnSpc>
                          <a:spcPct val="100000"/>
                        </a:lnSpc>
                        <a:spcBef>
                          <a:spcPts val="85"/>
                        </a:spcBef>
                      </a:pPr>
                      <a:r>
                        <a:rPr sz="1500" spc="0" dirty="0"/>
                        <a:t>156</a:t>
                      </a:r>
                      <a:endParaRPr sz="1500" spc="0" dirty="0">
                        <a:latin typeface="Poppins" panose="00000500000000000000" pitchFamily="2" charset="0"/>
                        <a:cs typeface="Poppins" panose="00000500000000000000" pitchFamily="2" charset="0"/>
                      </a:endParaRPr>
                    </a:p>
                  </a:txBody>
                  <a:tcPr marL="0" marR="0" marT="11474"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53975" algn="ctr">
                        <a:lnSpc>
                          <a:spcPct val="100000"/>
                        </a:lnSpc>
                        <a:spcBef>
                          <a:spcPts val="85"/>
                        </a:spcBef>
                      </a:pPr>
                      <a:r>
                        <a:rPr sz="1500" spc="0" dirty="0"/>
                        <a:t>810</a:t>
                      </a:r>
                      <a:endParaRPr sz="1500" spc="0" dirty="0">
                        <a:latin typeface="Poppins" panose="00000500000000000000" pitchFamily="2" charset="0"/>
                        <a:cs typeface="Poppins" panose="00000500000000000000" pitchFamily="2" charset="0"/>
                      </a:endParaRPr>
                    </a:p>
                  </a:txBody>
                  <a:tcPr marL="0" marR="0" marT="11474"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53975" algn="ctr">
                        <a:lnSpc>
                          <a:spcPct val="100000"/>
                        </a:lnSpc>
                        <a:spcBef>
                          <a:spcPts val="85"/>
                        </a:spcBef>
                      </a:pPr>
                      <a:r>
                        <a:rPr sz="1500" spc="0" dirty="0"/>
                        <a:t>3</a:t>
                      </a:r>
                      <a:r>
                        <a:rPr lang="en-US" sz="1500" spc="0" dirty="0"/>
                        <a:t>,</a:t>
                      </a:r>
                      <a:r>
                        <a:rPr sz="1500" spc="0" dirty="0"/>
                        <a:t>109</a:t>
                      </a:r>
                      <a:endParaRPr sz="1500" spc="0" dirty="0">
                        <a:latin typeface="Poppins" panose="00000500000000000000" pitchFamily="2" charset="0"/>
                        <a:cs typeface="Poppins" panose="00000500000000000000" pitchFamily="2" charset="0"/>
                      </a:endParaRPr>
                    </a:p>
                  </a:txBody>
                  <a:tcPr marL="0" marR="0" marT="11474"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8"/>
                  </a:ext>
                </a:extLst>
              </a:tr>
              <a:tr h="488029">
                <a:tc>
                  <a:txBody>
                    <a:bodyPr/>
                    <a:lstStyle/>
                    <a:p>
                      <a:pPr marL="55244">
                        <a:lnSpc>
                          <a:spcPct val="100000"/>
                        </a:lnSpc>
                        <a:spcBef>
                          <a:spcPts val="95"/>
                        </a:spcBef>
                      </a:pPr>
                      <a:r>
                        <a:rPr sz="1500" spc="0" dirty="0"/>
                        <a:t>September</a:t>
                      </a:r>
                      <a:endParaRPr sz="1500" spc="0" dirty="0">
                        <a:latin typeface="Poppins" panose="00000500000000000000" pitchFamily="2" charset="0"/>
                        <a:cs typeface="Poppins" panose="00000500000000000000" pitchFamily="2" charset="0"/>
                      </a:endParaRPr>
                    </a:p>
                  </a:txBody>
                  <a:tcPr marL="0" marR="0" marT="12824"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55244" algn="ctr">
                        <a:lnSpc>
                          <a:spcPct val="100000"/>
                        </a:lnSpc>
                        <a:spcBef>
                          <a:spcPts val="85"/>
                        </a:spcBef>
                      </a:pPr>
                      <a:r>
                        <a:rPr sz="1500" spc="0" dirty="0"/>
                        <a:t>1</a:t>
                      </a:r>
                      <a:r>
                        <a:rPr lang="en-US" sz="1500" spc="0" dirty="0"/>
                        <a:t>,</a:t>
                      </a:r>
                      <a:r>
                        <a:rPr sz="1500" spc="0" dirty="0"/>
                        <a:t>427</a:t>
                      </a:r>
                      <a:endParaRPr sz="1500" spc="0" dirty="0">
                        <a:latin typeface="Poppins" panose="00000500000000000000" pitchFamily="2" charset="0"/>
                        <a:cs typeface="Poppins" panose="00000500000000000000" pitchFamily="2" charset="0"/>
                      </a:endParaRPr>
                    </a:p>
                  </a:txBody>
                  <a:tcPr marL="0" marR="0" marT="11474"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53975" algn="ctr">
                        <a:lnSpc>
                          <a:spcPct val="100000"/>
                        </a:lnSpc>
                        <a:spcBef>
                          <a:spcPts val="85"/>
                        </a:spcBef>
                      </a:pPr>
                      <a:r>
                        <a:rPr sz="1500" spc="0" dirty="0"/>
                        <a:t>530</a:t>
                      </a:r>
                      <a:endParaRPr sz="1500" spc="0" dirty="0">
                        <a:latin typeface="Poppins" panose="00000500000000000000" pitchFamily="2" charset="0"/>
                        <a:cs typeface="Poppins" panose="00000500000000000000" pitchFamily="2" charset="0"/>
                      </a:endParaRPr>
                    </a:p>
                  </a:txBody>
                  <a:tcPr marL="0" marR="0" marT="11474"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53975" algn="ctr">
                        <a:lnSpc>
                          <a:spcPct val="100000"/>
                        </a:lnSpc>
                        <a:spcBef>
                          <a:spcPts val="85"/>
                        </a:spcBef>
                      </a:pPr>
                      <a:r>
                        <a:rPr sz="1500" spc="0" dirty="0"/>
                        <a:t>34</a:t>
                      </a:r>
                      <a:endParaRPr sz="1500" spc="0" dirty="0">
                        <a:latin typeface="Poppins" panose="00000500000000000000" pitchFamily="2" charset="0"/>
                        <a:cs typeface="Poppins" panose="00000500000000000000" pitchFamily="2" charset="0"/>
                      </a:endParaRPr>
                    </a:p>
                  </a:txBody>
                  <a:tcPr marL="0" marR="0" marT="11474"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53975" algn="ctr">
                        <a:lnSpc>
                          <a:spcPct val="100000"/>
                        </a:lnSpc>
                        <a:spcBef>
                          <a:spcPts val="85"/>
                        </a:spcBef>
                      </a:pPr>
                      <a:r>
                        <a:rPr sz="1500" spc="0" dirty="0"/>
                        <a:t>35</a:t>
                      </a:r>
                      <a:endParaRPr sz="1500" spc="0" dirty="0">
                        <a:latin typeface="Poppins" panose="00000500000000000000" pitchFamily="2" charset="0"/>
                        <a:cs typeface="Poppins" panose="00000500000000000000" pitchFamily="2" charset="0"/>
                      </a:endParaRPr>
                    </a:p>
                  </a:txBody>
                  <a:tcPr marL="0" marR="0" marT="11474"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55244" algn="ctr">
                        <a:lnSpc>
                          <a:spcPct val="100000"/>
                        </a:lnSpc>
                        <a:spcBef>
                          <a:spcPts val="85"/>
                        </a:spcBef>
                      </a:pPr>
                      <a:r>
                        <a:rPr sz="1500" spc="0" dirty="0"/>
                        <a:t>151</a:t>
                      </a:r>
                      <a:endParaRPr sz="1500" spc="0" dirty="0">
                        <a:latin typeface="Poppins" panose="00000500000000000000" pitchFamily="2" charset="0"/>
                        <a:cs typeface="Poppins" panose="00000500000000000000" pitchFamily="2" charset="0"/>
                      </a:endParaRPr>
                    </a:p>
                  </a:txBody>
                  <a:tcPr marL="0" marR="0" marT="11474"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53975" algn="ctr">
                        <a:lnSpc>
                          <a:spcPct val="100000"/>
                        </a:lnSpc>
                        <a:spcBef>
                          <a:spcPts val="85"/>
                        </a:spcBef>
                      </a:pPr>
                      <a:r>
                        <a:rPr sz="1500" spc="0" dirty="0"/>
                        <a:t>696</a:t>
                      </a:r>
                      <a:endParaRPr sz="1500" spc="0" dirty="0">
                        <a:latin typeface="Poppins" panose="00000500000000000000" pitchFamily="2" charset="0"/>
                        <a:cs typeface="Poppins" panose="00000500000000000000" pitchFamily="2" charset="0"/>
                      </a:endParaRPr>
                    </a:p>
                  </a:txBody>
                  <a:tcPr marL="0" marR="0" marT="11474"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53975" algn="ctr">
                        <a:lnSpc>
                          <a:spcPct val="100000"/>
                        </a:lnSpc>
                        <a:spcBef>
                          <a:spcPts val="85"/>
                        </a:spcBef>
                      </a:pPr>
                      <a:r>
                        <a:rPr sz="1500" spc="0" dirty="0"/>
                        <a:t>2</a:t>
                      </a:r>
                      <a:r>
                        <a:rPr lang="en-US" sz="1500" spc="0" dirty="0"/>
                        <a:t>,</a:t>
                      </a:r>
                      <a:r>
                        <a:rPr sz="1500" spc="0" dirty="0"/>
                        <a:t>873</a:t>
                      </a:r>
                      <a:endParaRPr sz="1500" spc="0" dirty="0">
                        <a:latin typeface="Poppins" panose="00000500000000000000" pitchFamily="2" charset="0"/>
                        <a:cs typeface="Poppins" panose="00000500000000000000" pitchFamily="2" charset="0"/>
                      </a:endParaRPr>
                    </a:p>
                  </a:txBody>
                  <a:tcPr marL="0" marR="0" marT="11474"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9"/>
                  </a:ext>
                </a:extLst>
              </a:tr>
              <a:tr h="408082">
                <a:tc>
                  <a:txBody>
                    <a:bodyPr/>
                    <a:lstStyle/>
                    <a:p>
                      <a:pPr marL="55244">
                        <a:lnSpc>
                          <a:spcPct val="100000"/>
                        </a:lnSpc>
                        <a:spcBef>
                          <a:spcPts val="85"/>
                        </a:spcBef>
                      </a:pPr>
                      <a:r>
                        <a:rPr sz="1500" spc="0" dirty="0"/>
                        <a:t>October</a:t>
                      </a:r>
                      <a:endParaRPr sz="1500" spc="0" dirty="0">
                        <a:latin typeface="Poppins" panose="00000500000000000000" pitchFamily="2" charset="0"/>
                        <a:cs typeface="Poppins" panose="00000500000000000000" pitchFamily="2" charset="0"/>
                      </a:endParaRPr>
                    </a:p>
                  </a:txBody>
                  <a:tcPr marL="0" marR="0" marT="11474"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55244" algn="ctr">
                        <a:lnSpc>
                          <a:spcPct val="100000"/>
                        </a:lnSpc>
                        <a:spcBef>
                          <a:spcPts val="85"/>
                        </a:spcBef>
                      </a:pPr>
                      <a:r>
                        <a:rPr sz="1500" spc="0" dirty="0"/>
                        <a:t>1</a:t>
                      </a:r>
                      <a:r>
                        <a:rPr lang="en-US" sz="1500" spc="0" dirty="0"/>
                        <a:t>,</a:t>
                      </a:r>
                      <a:r>
                        <a:rPr sz="1500" spc="0" dirty="0"/>
                        <a:t>554</a:t>
                      </a:r>
                      <a:endParaRPr sz="1500" spc="0" dirty="0">
                        <a:latin typeface="Poppins" panose="00000500000000000000" pitchFamily="2" charset="0"/>
                        <a:cs typeface="Poppins" panose="00000500000000000000" pitchFamily="2" charset="0"/>
                      </a:endParaRPr>
                    </a:p>
                  </a:txBody>
                  <a:tcPr marL="0" marR="0" marT="11474"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53975" algn="ctr">
                        <a:lnSpc>
                          <a:spcPct val="100000"/>
                        </a:lnSpc>
                        <a:spcBef>
                          <a:spcPts val="85"/>
                        </a:spcBef>
                      </a:pPr>
                      <a:r>
                        <a:rPr sz="1500" spc="0" dirty="0"/>
                        <a:t>562</a:t>
                      </a:r>
                      <a:endParaRPr sz="1500" spc="0" dirty="0">
                        <a:latin typeface="Poppins" panose="00000500000000000000" pitchFamily="2" charset="0"/>
                        <a:cs typeface="Poppins" panose="00000500000000000000" pitchFamily="2" charset="0"/>
                      </a:endParaRPr>
                    </a:p>
                  </a:txBody>
                  <a:tcPr marL="0" marR="0" marT="11474"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53975" algn="ctr">
                        <a:lnSpc>
                          <a:spcPct val="100000"/>
                        </a:lnSpc>
                        <a:spcBef>
                          <a:spcPts val="85"/>
                        </a:spcBef>
                      </a:pPr>
                      <a:r>
                        <a:rPr sz="1500" spc="0" dirty="0"/>
                        <a:t>21</a:t>
                      </a:r>
                      <a:endParaRPr sz="1500" spc="0" dirty="0">
                        <a:latin typeface="Poppins" panose="00000500000000000000" pitchFamily="2" charset="0"/>
                        <a:cs typeface="Poppins" panose="00000500000000000000" pitchFamily="2" charset="0"/>
                      </a:endParaRPr>
                    </a:p>
                  </a:txBody>
                  <a:tcPr marL="0" marR="0" marT="11474"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53975" algn="ctr">
                        <a:lnSpc>
                          <a:spcPct val="100000"/>
                        </a:lnSpc>
                        <a:spcBef>
                          <a:spcPts val="85"/>
                        </a:spcBef>
                      </a:pPr>
                      <a:r>
                        <a:rPr sz="1500" spc="0" dirty="0"/>
                        <a:t>17</a:t>
                      </a:r>
                      <a:endParaRPr sz="1500" spc="0" dirty="0">
                        <a:latin typeface="Poppins" panose="00000500000000000000" pitchFamily="2" charset="0"/>
                        <a:cs typeface="Poppins" panose="00000500000000000000" pitchFamily="2" charset="0"/>
                      </a:endParaRPr>
                    </a:p>
                  </a:txBody>
                  <a:tcPr marL="0" marR="0" marT="11474"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55244" algn="ctr">
                        <a:lnSpc>
                          <a:spcPct val="100000"/>
                        </a:lnSpc>
                        <a:spcBef>
                          <a:spcPts val="85"/>
                        </a:spcBef>
                      </a:pPr>
                      <a:r>
                        <a:rPr sz="1500" spc="0" dirty="0"/>
                        <a:t>132</a:t>
                      </a:r>
                      <a:endParaRPr sz="1500" spc="0" dirty="0">
                        <a:latin typeface="Poppins" panose="00000500000000000000" pitchFamily="2" charset="0"/>
                        <a:cs typeface="Poppins" panose="00000500000000000000" pitchFamily="2" charset="0"/>
                      </a:endParaRPr>
                    </a:p>
                  </a:txBody>
                  <a:tcPr marL="0" marR="0" marT="11474"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53975" algn="ctr">
                        <a:lnSpc>
                          <a:spcPct val="100000"/>
                        </a:lnSpc>
                        <a:spcBef>
                          <a:spcPts val="85"/>
                        </a:spcBef>
                      </a:pPr>
                      <a:r>
                        <a:rPr sz="1500" spc="0" dirty="0"/>
                        <a:t>400</a:t>
                      </a:r>
                      <a:endParaRPr sz="1500" spc="0" dirty="0">
                        <a:latin typeface="Poppins" panose="00000500000000000000" pitchFamily="2" charset="0"/>
                        <a:cs typeface="Poppins" panose="00000500000000000000" pitchFamily="2" charset="0"/>
                      </a:endParaRPr>
                    </a:p>
                  </a:txBody>
                  <a:tcPr marL="0" marR="0" marT="11474"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53975" algn="ctr">
                        <a:lnSpc>
                          <a:spcPct val="100000"/>
                        </a:lnSpc>
                        <a:spcBef>
                          <a:spcPts val="85"/>
                        </a:spcBef>
                      </a:pPr>
                      <a:r>
                        <a:rPr sz="1500" spc="0" dirty="0"/>
                        <a:t>2</a:t>
                      </a:r>
                      <a:r>
                        <a:rPr lang="en-US" sz="1500" spc="0" dirty="0"/>
                        <a:t>,</a:t>
                      </a:r>
                      <a:r>
                        <a:rPr sz="1500" spc="0" dirty="0"/>
                        <a:t>686</a:t>
                      </a:r>
                      <a:endParaRPr sz="1500" spc="0" dirty="0">
                        <a:latin typeface="Poppins" panose="00000500000000000000" pitchFamily="2" charset="0"/>
                        <a:cs typeface="Poppins" panose="00000500000000000000" pitchFamily="2" charset="0"/>
                      </a:endParaRPr>
                    </a:p>
                  </a:txBody>
                  <a:tcPr marL="0" marR="0" marT="11474"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10"/>
                  </a:ext>
                </a:extLst>
              </a:tr>
              <a:tr h="488029">
                <a:tc>
                  <a:txBody>
                    <a:bodyPr/>
                    <a:lstStyle/>
                    <a:p>
                      <a:pPr marL="55244">
                        <a:lnSpc>
                          <a:spcPct val="100000"/>
                        </a:lnSpc>
                        <a:spcBef>
                          <a:spcPts val="95"/>
                        </a:spcBef>
                      </a:pPr>
                      <a:r>
                        <a:rPr sz="1500" spc="0" dirty="0"/>
                        <a:t>November</a:t>
                      </a:r>
                      <a:endParaRPr sz="1500" spc="0" dirty="0">
                        <a:latin typeface="Poppins" panose="00000500000000000000" pitchFamily="2" charset="0"/>
                        <a:cs typeface="Poppins" panose="00000500000000000000" pitchFamily="2" charset="0"/>
                      </a:endParaRPr>
                    </a:p>
                  </a:txBody>
                  <a:tcPr marL="0" marR="0" marT="12824"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55244" algn="ctr">
                        <a:lnSpc>
                          <a:spcPct val="100000"/>
                        </a:lnSpc>
                        <a:spcBef>
                          <a:spcPts val="85"/>
                        </a:spcBef>
                      </a:pPr>
                      <a:r>
                        <a:rPr sz="1500" spc="0" dirty="0"/>
                        <a:t>1</a:t>
                      </a:r>
                      <a:r>
                        <a:rPr lang="en-US" sz="1500" spc="0" dirty="0"/>
                        <a:t>,</a:t>
                      </a:r>
                      <a:r>
                        <a:rPr sz="1500" spc="0" dirty="0"/>
                        <a:t>334</a:t>
                      </a:r>
                      <a:endParaRPr sz="1500" spc="0" dirty="0">
                        <a:latin typeface="Poppins" panose="00000500000000000000" pitchFamily="2" charset="0"/>
                        <a:cs typeface="Poppins" panose="00000500000000000000" pitchFamily="2" charset="0"/>
                      </a:endParaRPr>
                    </a:p>
                  </a:txBody>
                  <a:tcPr marL="0" marR="0" marT="11474"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53975" algn="ctr">
                        <a:lnSpc>
                          <a:spcPct val="100000"/>
                        </a:lnSpc>
                        <a:spcBef>
                          <a:spcPts val="85"/>
                        </a:spcBef>
                      </a:pPr>
                      <a:r>
                        <a:rPr sz="1500" spc="0" dirty="0"/>
                        <a:t>399</a:t>
                      </a:r>
                      <a:endParaRPr sz="1500" spc="0" dirty="0">
                        <a:latin typeface="Poppins" panose="00000500000000000000" pitchFamily="2" charset="0"/>
                        <a:cs typeface="Poppins" panose="00000500000000000000" pitchFamily="2" charset="0"/>
                      </a:endParaRPr>
                    </a:p>
                  </a:txBody>
                  <a:tcPr marL="0" marR="0" marT="11474"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53975" algn="ctr">
                        <a:lnSpc>
                          <a:spcPct val="100000"/>
                        </a:lnSpc>
                        <a:spcBef>
                          <a:spcPts val="85"/>
                        </a:spcBef>
                      </a:pPr>
                      <a:r>
                        <a:rPr sz="1500" spc="0" dirty="0"/>
                        <a:t>29</a:t>
                      </a:r>
                      <a:endParaRPr sz="1500" spc="0" dirty="0">
                        <a:latin typeface="Poppins" panose="00000500000000000000" pitchFamily="2" charset="0"/>
                        <a:cs typeface="Poppins" panose="00000500000000000000" pitchFamily="2" charset="0"/>
                      </a:endParaRPr>
                    </a:p>
                  </a:txBody>
                  <a:tcPr marL="0" marR="0" marT="11474"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53975" algn="ctr">
                        <a:lnSpc>
                          <a:spcPct val="100000"/>
                        </a:lnSpc>
                        <a:spcBef>
                          <a:spcPts val="85"/>
                        </a:spcBef>
                      </a:pPr>
                      <a:r>
                        <a:rPr sz="1500" spc="0" dirty="0"/>
                        <a:t>27</a:t>
                      </a:r>
                      <a:endParaRPr sz="1500" spc="0" dirty="0">
                        <a:latin typeface="Poppins" panose="00000500000000000000" pitchFamily="2" charset="0"/>
                        <a:cs typeface="Poppins" panose="00000500000000000000" pitchFamily="2" charset="0"/>
                      </a:endParaRPr>
                    </a:p>
                  </a:txBody>
                  <a:tcPr marL="0" marR="0" marT="11474"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55244" algn="ctr">
                        <a:lnSpc>
                          <a:spcPct val="100000"/>
                        </a:lnSpc>
                        <a:spcBef>
                          <a:spcPts val="85"/>
                        </a:spcBef>
                      </a:pPr>
                      <a:r>
                        <a:rPr sz="1500" spc="0" dirty="0"/>
                        <a:t>130</a:t>
                      </a:r>
                      <a:endParaRPr sz="1500" spc="0" dirty="0">
                        <a:latin typeface="Poppins" panose="00000500000000000000" pitchFamily="2" charset="0"/>
                        <a:cs typeface="Poppins" panose="00000500000000000000" pitchFamily="2" charset="0"/>
                      </a:endParaRPr>
                    </a:p>
                  </a:txBody>
                  <a:tcPr marL="0" marR="0" marT="11474"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53975" algn="ctr">
                        <a:lnSpc>
                          <a:spcPct val="100000"/>
                        </a:lnSpc>
                        <a:spcBef>
                          <a:spcPts val="85"/>
                        </a:spcBef>
                      </a:pPr>
                      <a:r>
                        <a:rPr sz="1500" spc="0" dirty="0"/>
                        <a:t>445</a:t>
                      </a:r>
                      <a:endParaRPr sz="1500" spc="0" dirty="0">
                        <a:latin typeface="Poppins" panose="00000500000000000000" pitchFamily="2" charset="0"/>
                        <a:cs typeface="Poppins" panose="00000500000000000000" pitchFamily="2" charset="0"/>
                      </a:endParaRPr>
                    </a:p>
                  </a:txBody>
                  <a:tcPr marL="0" marR="0" marT="11474"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53975" algn="ctr">
                        <a:lnSpc>
                          <a:spcPct val="100000"/>
                        </a:lnSpc>
                        <a:spcBef>
                          <a:spcPts val="85"/>
                        </a:spcBef>
                      </a:pPr>
                      <a:r>
                        <a:rPr sz="1500" spc="0" dirty="0"/>
                        <a:t>2</a:t>
                      </a:r>
                      <a:r>
                        <a:rPr lang="en-US" sz="1500" spc="0" dirty="0"/>
                        <a:t>,</a:t>
                      </a:r>
                      <a:r>
                        <a:rPr sz="1500" spc="0" dirty="0"/>
                        <a:t>364</a:t>
                      </a:r>
                      <a:endParaRPr sz="1500" spc="0" dirty="0">
                        <a:latin typeface="Poppins" panose="00000500000000000000" pitchFamily="2" charset="0"/>
                        <a:cs typeface="Poppins" panose="00000500000000000000" pitchFamily="2" charset="0"/>
                      </a:endParaRPr>
                    </a:p>
                  </a:txBody>
                  <a:tcPr marL="0" marR="0" marT="11474"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11"/>
                  </a:ext>
                </a:extLst>
              </a:tr>
              <a:tr h="488029">
                <a:tc>
                  <a:txBody>
                    <a:bodyPr/>
                    <a:lstStyle/>
                    <a:p>
                      <a:pPr marL="55244">
                        <a:lnSpc>
                          <a:spcPct val="100000"/>
                        </a:lnSpc>
                        <a:spcBef>
                          <a:spcPts val="95"/>
                        </a:spcBef>
                      </a:pPr>
                      <a:r>
                        <a:rPr sz="1500" spc="0" dirty="0"/>
                        <a:t>December</a:t>
                      </a:r>
                      <a:endParaRPr sz="1500" spc="0" dirty="0">
                        <a:latin typeface="Poppins" panose="00000500000000000000" pitchFamily="2" charset="0"/>
                        <a:cs typeface="Poppins" panose="00000500000000000000" pitchFamily="2" charset="0"/>
                      </a:endParaRPr>
                    </a:p>
                  </a:txBody>
                  <a:tcPr marL="0" marR="0" marT="12824"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55244" algn="ctr">
                        <a:lnSpc>
                          <a:spcPct val="100000"/>
                        </a:lnSpc>
                        <a:spcBef>
                          <a:spcPts val="85"/>
                        </a:spcBef>
                      </a:pPr>
                      <a:r>
                        <a:rPr sz="1500" spc="0" dirty="0"/>
                        <a:t>751</a:t>
                      </a:r>
                      <a:endParaRPr sz="1500" spc="0" dirty="0">
                        <a:latin typeface="Poppins" panose="00000500000000000000" pitchFamily="2" charset="0"/>
                        <a:cs typeface="Poppins" panose="00000500000000000000" pitchFamily="2" charset="0"/>
                      </a:endParaRPr>
                    </a:p>
                  </a:txBody>
                  <a:tcPr marL="0" marR="0" marT="11474"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53975" algn="ctr">
                        <a:lnSpc>
                          <a:spcPct val="100000"/>
                        </a:lnSpc>
                        <a:spcBef>
                          <a:spcPts val="85"/>
                        </a:spcBef>
                      </a:pPr>
                      <a:r>
                        <a:rPr sz="1500" spc="0" dirty="0"/>
                        <a:t>237</a:t>
                      </a:r>
                      <a:endParaRPr sz="1500" spc="0" dirty="0">
                        <a:latin typeface="Poppins" panose="00000500000000000000" pitchFamily="2" charset="0"/>
                        <a:cs typeface="Poppins" panose="00000500000000000000" pitchFamily="2" charset="0"/>
                      </a:endParaRPr>
                    </a:p>
                  </a:txBody>
                  <a:tcPr marL="0" marR="0" marT="11474"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53975" algn="ctr">
                        <a:lnSpc>
                          <a:spcPct val="100000"/>
                        </a:lnSpc>
                        <a:spcBef>
                          <a:spcPts val="85"/>
                        </a:spcBef>
                      </a:pPr>
                      <a:r>
                        <a:rPr sz="1500" spc="0" dirty="0"/>
                        <a:t>3</a:t>
                      </a:r>
                      <a:endParaRPr sz="1500" spc="0" dirty="0">
                        <a:latin typeface="Poppins" panose="00000500000000000000" pitchFamily="2" charset="0"/>
                        <a:cs typeface="Poppins" panose="00000500000000000000" pitchFamily="2" charset="0"/>
                      </a:endParaRPr>
                    </a:p>
                  </a:txBody>
                  <a:tcPr marL="0" marR="0" marT="11474"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53975" algn="ctr">
                        <a:lnSpc>
                          <a:spcPct val="100000"/>
                        </a:lnSpc>
                        <a:spcBef>
                          <a:spcPts val="85"/>
                        </a:spcBef>
                      </a:pPr>
                      <a:r>
                        <a:rPr sz="1500" spc="0" dirty="0"/>
                        <a:t>28</a:t>
                      </a:r>
                      <a:endParaRPr sz="1500" spc="0" dirty="0">
                        <a:latin typeface="Poppins" panose="00000500000000000000" pitchFamily="2" charset="0"/>
                        <a:cs typeface="Poppins" panose="00000500000000000000" pitchFamily="2" charset="0"/>
                      </a:endParaRPr>
                    </a:p>
                  </a:txBody>
                  <a:tcPr marL="0" marR="0" marT="11474"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55244" algn="ctr">
                        <a:lnSpc>
                          <a:spcPct val="100000"/>
                        </a:lnSpc>
                        <a:spcBef>
                          <a:spcPts val="85"/>
                        </a:spcBef>
                      </a:pPr>
                      <a:r>
                        <a:rPr sz="1500" spc="0" dirty="0"/>
                        <a:t>75</a:t>
                      </a:r>
                      <a:endParaRPr sz="1500" spc="0" dirty="0">
                        <a:latin typeface="Poppins" panose="00000500000000000000" pitchFamily="2" charset="0"/>
                        <a:cs typeface="Poppins" panose="00000500000000000000" pitchFamily="2" charset="0"/>
                      </a:endParaRPr>
                    </a:p>
                  </a:txBody>
                  <a:tcPr marL="0" marR="0" marT="11474"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53975" algn="ctr">
                        <a:lnSpc>
                          <a:spcPct val="100000"/>
                        </a:lnSpc>
                        <a:spcBef>
                          <a:spcPts val="85"/>
                        </a:spcBef>
                      </a:pPr>
                      <a:r>
                        <a:rPr sz="1500" spc="0" dirty="0"/>
                        <a:t>16</a:t>
                      </a:r>
                      <a:endParaRPr sz="1500" spc="0" dirty="0">
                        <a:latin typeface="Poppins" panose="00000500000000000000" pitchFamily="2" charset="0"/>
                        <a:cs typeface="Poppins" panose="00000500000000000000" pitchFamily="2" charset="0"/>
                      </a:endParaRPr>
                    </a:p>
                  </a:txBody>
                  <a:tcPr marL="0" marR="0" marT="11474"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53975" algn="ctr">
                        <a:lnSpc>
                          <a:spcPct val="100000"/>
                        </a:lnSpc>
                        <a:spcBef>
                          <a:spcPts val="85"/>
                        </a:spcBef>
                      </a:pPr>
                      <a:r>
                        <a:rPr sz="1500" spc="0" dirty="0"/>
                        <a:t>1</a:t>
                      </a:r>
                      <a:r>
                        <a:rPr lang="en-US" sz="1500" spc="0" dirty="0"/>
                        <a:t>,</a:t>
                      </a:r>
                      <a:r>
                        <a:rPr sz="1500" spc="0" dirty="0"/>
                        <a:t>110</a:t>
                      </a:r>
                      <a:endParaRPr sz="1500" spc="0" dirty="0">
                        <a:latin typeface="Poppins" panose="00000500000000000000" pitchFamily="2" charset="0"/>
                        <a:cs typeface="Poppins" panose="00000500000000000000" pitchFamily="2" charset="0"/>
                      </a:endParaRPr>
                    </a:p>
                  </a:txBody>
                  <a:tcPr marL="0" marR="0" marT="11474"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12"/>
                  </a:ext>
                </a:extLst>
              </a:tr>
              <a:tr h="408082">
                <a:tc>
                  <a:txBody>
                    <a:bodyPr/>
                    <a:lstStyle/>
                    <a:p>
                      <a:pPr marL="55244">
                        <a:lnSpc>
                          <a:spcPct val="100000"/>
                        </a:lnSpc>
                        <a:spcBef>
                          <a:spcPts val="75"/>
                        </a:spcBef>
                      </a:pPr>
                      <a:r>
                        <a:rPr sz="1500" spc="0" dirty="0"/>
                        <a:t>Total</a:t>
                      </a:r>
                      <a:endParaRPr sz="1500" spc="0" dirty="0">
                        <a:latin typeface="Poppins" panose="00000500000000000000" pitchFamily="2" charset="0"/>
                        <a:cs typeface="Poppins" panose="00000500000000000000" pitchFamily="2" charset="0"/>
                      </a:endParaRPr>
                    </a:p>
                  </a:txBody>
                  <a:tcPr marL="0" marR="0" marT="101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55244" algn="ctr">
                        <a:lnSpc>
                          <a:spcPct val="100000"/>
                        </a:lnSpc>
                        <a:spcBef>
                          <a:spcPts val="85"/>
                        </a:spcBef>
                      </a:pPr>
                      <a:r>
                        <a:rPr sz="1500" spc="0" dirty="0"/>
                        <a:t>15</a:t>
                      </a:r>
                      <a:r>
                        <a:rPr lang="en-US" sz="1500" spc="0" dirty="0"/>
                        <a:t>,</a:t>
                      </a:r>
                      <a:r>
                        <a:rPr sz="1500" spc="0" dirty="0"/>
                        <a:t>556</a:t>
                      </a:r>
                      <a:endParaRPr sz="1500" spc="0" dirty="0">
                        <a:latin typeface="Poppins" panose="00000500000000000000" pitchFamily="2" charset="0"/>
                        <a:cs typeface="Poppins" panose="00000500000000000000" pitchFamily="2" charset="0"/>
                      </a:endParaRPr>
                    </a:p>
                  </a:txBody>
                  <a:tcPr marL="0" marR="0" marT="11474"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53975" algn="ctr">
                        <a:lnSpc>
                          <a:spcPct val="100000"/>
                        </a:lnSpc>
                        <a:spcBef>
                          <a:spcPts val="85"/>
                        </a:spcBef>
                      </a:pPr>
                      <a:r>
                        <a:rPr sz="1500" spc="0" dirty="0"/>
                        <a:t>6948</a:t>
                      </a:r>
                      <a:endParaRPr sz="1500" spc="0" dirty="0">
                        <a:latin typeface="Poppins" panose="00000500000000000000" pitchFamily="2" charset="0"/>
                        <a:cs typeface="Poppins" panose="00000500000000000000" pitchFamily="2" charset="0"/>
                      </a:endParaRPr>
                    </a:p>
                  </a:txBody>
                  <a:tcPr marL="0" marR="0" marT="11474"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53975" algn="ctr">
                        <a:lnSpc>
                          <a:spcPct val="100000"/>
                        </a:lnSpc>
                        <a:spcBef>
                          <a:spcPts val="85"/>
                        </a:spcBef>
                      </a:pPr>
                      <a:r>
                        <a:rPr sz="1500" spc="0" dirty="0"/>
                        <a:t>278</a:t>
                      </a:r>
                      <a:endParaRPr sz="1500" spc="0" dirty="0">
                        <a:latin typeface="Poppins" panose="00000500000000000000" pitchFamily="2" charset="0"/>
                        <a:cs typeface="Poppins" panose="00000500000000000000" pitchFamily="2" charset="0"/>
                      </a:endParaRPr>
                    </a:p>
                  </a:txBody>
                  <a:tcPr marL="0" marR="0" marT="11474"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53975" algn="ctr">
                        <a:lnSpc>
                          <a:spcPct val="100000"/>
                        </a:lnSpc>
                        <a:spcBef>
                          <a:spcPts val="85"/>
                        </a:spcBef>
                      </a:pPr>
                      <a:r>
                        <a:rPr sz="1500" spc="0" dirty="0"/>
                        <a:t>373</a:t>
                      </a:r>
                      <a:endParaRPr sz="1500" spc="0" dirty="0">
                        <a:latin typeface="Poppins" panose="00000500000000000000" pitchFamily="2" charset="0"/>
                        <a:cs typeface="Poppins" panose="00000500000000000000" pitchFamily="2" charset="0"/>
                      </a:endParaRPr>
                    </a:p>
                  </a:txBody>
                  <a:tcPr marL="0" marR="0" marT="11474"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55244" algn="ctr">
                        <a:lnSpc>
                          <a:spcPct val="100000"/>
                        </a:lnSpc>
                        <a:spcBef>
                          <a:spcPts val="85"/>
                        </a:spcBef>
                      </a:pPr>
                      <a:r>
                        <a:rPr sz="1500" spc="0" dirty="0"/>
                        <a:t>1</a:t>
                      </a:r>
                      <a:r>
                        <a:rPr lang="en-US" sz="1500" spc="0" dirty="0"/>
                        <a:t>,</a:t>
                      </a:r>
                      <a:r>
                        <a:rPr sz="1500" spc="0" dirty="0"/>
                        <a:t>599</a:t>
                      </a:r>
                      <a:endParaRPr sz="1500" spc="0" dirty="0">
                        <a:latin typeface="Poppins" panose="00000500000000000000" pitchFamily="2" charset="0"/>
                        <a:cs typeface="Poppins" panose="00000500000000000000" pitchFamily="2" charset="0"/>
                      </a:endParaRPr>
                    </a:p>
                  </a:txBody>
                  <a:tcPr marL="0" marR="0" marT="11474"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53975" algn="ctr">
                        <a:lnSpc>
                          <a:spcPct val="100000"/>
                        </a:lnSpc>
                        <a:spcBef>
                          <a:spcPts val="85"/>
                        </a:spcBef>
                      </a:pPr>
                      <a:r>
                        <a:rPr sz="1500" spc="0" dirty="0"/>
                        <a:t>3631</a:t>
                      </a:r>
                      <a:endParaRPr sz="1500" spc="0" dirty="0">
                        <a:latin typeface="Poppins" panose="00000500000000000000" pitchFamily="2" charset="0"/>
                        <a:cs typeface="Poppins" panose="00000500000000000000" pitchFamily="2" charset="0"/>
                      </a:endParaRPr>
                    </a:p>
                  </a:txBody>
                  <a:tcPr marL="0" marR="0" marT="11474"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53975" algn="ctr">
                        <a:lnSpc>
                          <a:spcPct val="100000"/>
                        </a:lnSpc>
                        <a:spcBef>
                          <a:spcPts val="85"/>
                        </a:spcBef>
                      </a:pPr>
                      <a:r>
                        <a:rPr sz="1500" spc="0" dirty="0"/>
                        <a:t>28,385</a:t>
                      </a:r>
                      <a:endParaRPr sz="1500" spc="0" dirty="0">
                        <a:latin typeface="Poppins" panose="00000500000000000000" pitchFamily="2" charset="0"/>
                        <a:cs typeface="Poppins" panose="00000500000000000000" pitchFamily="2" charset="0"/>
                      </a:endParaRPr>
                    </a:p>
                  </a:txBody>
                  <a:tcPr marL="0" marR="0" marT="11474"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13"/>
                  </a:ext>
                </a:extLst>
              </a:tr>
            </a:tbl>
          </a:graphicData>
        </a:graphic>
      </p:graphicFrame>
      <p:sp>
        <p:nvSpPr>
          <p:cNvPr id="17" name="TextBox 16">
            <a:extLst>
              <a:ext uri="{FF2B5EF4-FFF2-40B4-BE49-F238E27FC236}">
                <a16:creationId xmlns:a16="http://schemas.microsoft.com/office/drawing/2014/main" id="{C5DFF40E-4B15-4E02-B934-B87BD6DD6F22}"/>
              </a:ext>
            </a:extLst>
          </p:cNvPr>
          <p:cNvSpPr txBox="1"/>
          <p:nvPr/>
        </p:nvSpPr>
        <p:spPr>
          <a:xfrm>
            <a:off x="239115" y="10223500"/>
            <a:ext cx="719735" cy="369332"/>
          </a:xfrm>
          <a:prstGeom prst="rect">
            <a:avLst/>
          </a:prstGeom>
          <a:noFill/>
        </p:spPr>
        <p:txBody>
          <a:bodyPr wrap="square" rtlCol="0">
            <a:spAutoFit/>
          </a:bodyPr>
          <a:lstStyle/>
          <a:p>
            <a:r>
              <a:rPr lang="en-US" dirty="0">
                <a:solidFill>
                  <a:schemeClr val="bg1"/>
                </a:solidFill>
                <a:latin typeface="Arial Black" panose="020B0A04020102020204" pitchFamily="34" charset="0"/>
              </a:rPr>
              <a:t>18</a:t>
            </a:r>
            <a:endParaRPr lang="en-IN" dirty="0">
              <a:solidFill>
                <a:schemeClr val="bg1"/>
              </a:solidFill>
              <a:latin typeface="Arial Black" panose="020B0A04020102020204" pitchFamily="34" charset="0"/>
            </a:endParaRPr>
          </a:p>
        </p:txBody>
      </p:sp>
    </p:spTree>
    <p:extLst>
      <p:ext uri="{BB962C8B-B14F-4D97-AF65-F5344CB8AC3E}">
        <p14:creationId xmlns:p14="http://schemas.microsoft.com/office/powerpoint/2010/main" val="286432912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A941F796-7DAB-402E-8DAE-522F0B0BC9CD}"/>
              </a:ext>
            </a:extLst>
          </p:cNvPr>
          <p:cNvSpPr/>
          <p:nvPr/>
        </p:nvSpPr>
        <p:spPr>
          <a:xfrm>
            <a:off x="0" y="0"/>
            <a:ext cx="7556500" cy="19939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grpSp>
        <p:nvGrpSpPr>
          <p:cNvPr id="6" name="object 5" descr="BananaIP Header Logo">
            <a:extLst>
              <a:ext uri="{FF2B5EF4-FFF2-40B4-BE49-F238E27FC236}">
                <a16:creationId xmlns:a16="http://schemas.microsoft.com/office/drawing/2014/main" id="{EB6FEF64-5836-4211-A23B-1E6519ACD1B2}"/>
              </a:ext>
            </a:extLst>
          </p:cNvPr>
          <p:cNvGrpSpPr/>
          <p:nvPr/>
        </p:nvGrpSpPr>
        <p:grpSpPr>
          <a:xfrm>
            <a:off x="86715" y="310743"/>
            <a:ext cx="7361555" cy="421640"/>
            <a:chOff x="86715" y="310743"/>
            <a:chExt cx="7361555" cy="421640"/>
          </a:xfrm>
        </p:grpSpPr>
        <p:sp>
          <p:nvSpPr>
            <p:cNvPr id="8" name="object 6">
              <a:extLst>
                <a:ext uri="{FF2B5EF4-FFF2-40B4-BE49-F238E27FC236}">
                  <a16:creationId xmlns:a16="http://schemas.microsoft.com/office/drawing/2014/main" id="{7BCA15E8-99F7-4D5C-B9AA-BAB867F84FE3}"/>
                </a:ext>
              </a:extLst>
            </p:cNvPr>
            <p:cNvSpPr/>
            <p:nvPr/>
          </p:nvSpPr>
          <p:spPr>
            <a:xfrm>
              <a:off x="1773262" y="521512"/>
              <a:ext cx="5674995" cy="0"/>
            </a:xfrm>
            <a:custGeom>
              <a:avLst/>
              <a:gdLst/>
              <a:ahLst/>
              <a:cxnLst/>
              <a:rect l="l" t="t" r="r" b="b"/>
              <a:pathLst>
                <a:path w="5674995">
                  <a:moveTo>
                    <a:pt x="5674436" y="0"/>
                  </a:moveTo>
                  <a:lnTo>
                    <a:pt x="0" y="0"/>
                  </a:lnTo>
                </a:path>
              </a:pathLst>
            </a:custGeom>
            <a:solidFill>
              <a:srgbClr val="D0A173"/>
            </a:solidFill>
          </p:spPr>
          <p:txBody>
            <a:bodyPr wrap="square" lIns="0" tIns="0" rIns="0" bIns="0" rtlCol="0"/>
            <a:lstStyle/>
            <a:p>
              <a:endParaRPr dirty="0"/>
            </a:p>
          </p:txBody>
        </p:sp>
        <p:sp>
          <p:nvSpPr>
            <p:cNvPr id="9" name="object 7">
              <a:extLst>
                <a:ext uri="{FF2B5EF4-FFF2-40B4-BE49-F238E27FC236}">
                  <a16:creationId xmlns:a16="http://schemas.microsoft.com/office/drawing/2014/main" id="{1F000E7B-7853-42B0-9465-13437731CEE8}"/>
                </a:ext>
              </a:extLst>
            </p:cNvPr>
            <p:cNvSpPr/>
            <p:nvPr/>
          </p:nvSpPr>
          <p:spPr>
            <a:xfrm>
              <a:off x="1773262" y="521512"/>
              <a:ext cx="5674995" cy="0"/>
            </a:xfrm>
            <a:custGeom>
              <a:avLst/>
              <a:gdLst/>
              <a:ahLst/>
              <a:cxnLst/>
              <a:rect l="l" t="t" r="r" b="b"/>
              <a:pathLst>
                <a:path w="5674995">
                  <a:moveTo>
                    <a:pt x="0" y="0"/>
                  </a:moveTo>
                  <a:lnTo>
                    <a:pt x="5674423" y="0"/>
                  </a:lnTo>
                </a:path>
              </a:pathLst>
            </a:custGeom>
            <a:ln w="38100">
              <a:solidFill>
                <a:srgbClr val="D0A273"/>
              </a:solidFill>
            </a:ln>
          </p:spPr>
          <p:txBody>
            <a:bodyPr wrap="square" lIns="0" tIns="0" rIns="0" bIns="0" rtlCol="0"/>
            <a:lstStyle/>
            <a:p>
              <a:endParaRPr dirty="0"/>
            </a:p>
          </p:txBody>
        </p:sp>
        <p:sp>
          <p:nvSpPr>
            <p:cNvPr id="10" name="object 8">
              <a:extLst>
                <a:ext uri="{FF2B5EF4-FFF2-40B4-BE49-F238E27FC236}">
                  <a16:creationId xmlns:a16="http://schemas.microsoft.com/office/drawing/2014/main" id="{5741BA38-F3AE-4E09-B51D-B66B21F19949}"/>
                </a:ext>
              </a:extLst>
            </p:cNvPr>
            <p:cNvSpPr/>
            <p:nvPr/>
          </p:nvSpPr>
          <p:spPr>
            <a:xfrm>
              <a:off x="86719" y="521512"/>
              <a:ext cx="516890" cy="0"/>
            </a:xfrm>
            <a:custGeom>
              <a:avLst/>
              <a:gdLst/>
              <a:ahLst/>
              <a:cxnLst/>
              <a:rect l="l" t="t" r="r" b="b"/>
              <a:pathLst>
                <a:path w="516890">
                  <a:moveTo>
                    <a:pt x="516534" y="0"/>
                  </a:moveTo>
                  <a:lnTo>
                    <a:pt x="0" y="0"/>
                  </a:lnTo>
                </a:path>
              </a:pathLst>
            </a:custGeom>
            <a:solidFill>
              <a:srgbClr val="D0A173"/>
            </a:solidFill>
          </p:spPr>
          <p:txBody>
            <a:bodyPr wrap="square" lIns="0" tIns="0" rIns="0" bIns="0" rtlCol="0"/>
            <a:lstStyle/>
            <a:p>
              <a:endParaRPr dirty="0"/>
            </a:p>
          </p:txBody>
        </p:sp>
        <p:sp>
          <p:nvSpPr>
            <p:cNvPr id="11" name="object 9">
              <a:extLst>
                <a:ext uri="{FF2B5EF4-FFF2-40B4-BE49-F238E27FC236}">
                  <a16:creationId xmlns:a16="http://schemas.microsoft.com/office/drawing/2014/main" id="{A21F4CF2-443D-4F33-9DC6-179D78D980A1}"/>
                </a:ext>
              </a:extLst>
            </p:cNvPr>
            <p:cNvSpPr/>
            <p:nvPr/>
          </p:nvSpPr>
          <p:spPr>
            <a:xfrm>
              <a:off x="86715" y="521512"/>
              <a:ext cx="516890" cy="0"/>
            </a:xfrm>
            <a:custGeom>
              <a:avLst/>
              <a:gdLst/>
              <a:ahLst/>
              <a:cxnLst/>
              <a:rect l="l" t="t" r="r" b="b"/>
              <a:pathLst>
                <a:path w="516890">
                  <a:moveTo>
                    <a:pt x="0" y="0"/>
                  </a:moveTo>
                  <a:lnTo>
                    <a:pt x="516534" y="0"/>
                  </a:lnTo>
                </a:path>
              </a:pathLst>
            </a:custGeom>
            <a:ln w="38100">
              <a:solidFill>
                <a:srgbClr val="D0A273"/>
              </a:solidFill>
            </a:ln>
          </p:spPr>
          <p:txBody>
            <a:bodyPr wrap="square" lIns="0" tIns="0" rIns="0" bIns="0" rtlCol="0"/>
            <a:lstStyle/>
            <a:p>
              <a:endParaRPr dirty="0"/>
            </a:p>
          </p:txBody>
        </p:sp>
        <p:sp>
          <p:nvSpPr>
            <p:cNvPr id="12" name="object 10">
              <a:extLst>
                <a:ext uri="{FF2B5EF4-FFF2-40B4-BE49-F238E27FC236}">
                  <a16:creationId xmlns:a16="http://schemas.microsoft.com/office/drawing/2014/main" id="{B8183DE6-2C73-4748-8F51-2338DC3D4589}"/>
                </a:ext>
              </a:extLst>
            </p:cNvPr>
            <p:cNvSpPr/>
            <p:nvPr/>
          </p:nvSpPr>
          <p:spPr>
            <a:xfrm>
              <a:off x="619988" y="310743"/>
              <a:ext cx="1177251" cy="421538"/>
            </a:xfrm>
            <a:prstGeom prst="rect">
              <a:avLst/>
            </a:prstGeom>
            <a:blipFill>
              <a:blip r:embed="rId3" cstate="print"/>
              <a:stretch>
                <a:fillRect/>
              </a:stretch>
            </a:blipFill>
          </p:spPr>
          <p:txBody>
            <a:bodyPr wrap="square" lIns="0" tIns="0" rIns="0" bIns="0" rtlCol="0"/>
            <a:lstStyle/>
            <a:p>
              <a:endParaRPr dirty="0"/>
            </a:p>
          </p:txBody>
        </p:sp>
      </p:grpSp>
      <p:sp>
        <p:nvSpPr>
          <p:cNvPr id="3" name="Rectangle: Rounded Corners 2">
            <a:extLst>
              <a:ext uri="{FF2B5EF4-FFF2-40B4-BE49-F238E27FC236}">
                <a16:creationId xmlns:a16="http://schemas.microsoft.com/office/drawing/2014/main" id="{FB059706-939C-4943-BD39-5E8537B8BCDF}"/>
              </a:ext>
            </a:extLst>
          </p:cNvPr>
          <p:cNvSpPr/>
          <p:nvPr/>
        </p:nvSpPr>
        <p:spPr>
          <a:xfrm>
            <a:off x="345160" y="1308112"/>
            <a:ext cx="6404890" cy="533394"/>
          </a:xfrm>
          <a:prstGeom prst="roundRect">
            <a:avLst/>
          </a:prstGeom>
          <a:solidFill>
            <a:srgbClr val="20202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a:solidFill>
                  <a:srgbClr val="D0A173"/>
                </a:solidFill>
                <a:latin typeface="+mj-lt"/>
              </a:rPr>
              <a:t>COMPREHENSIVE GEOGRAPHICAL INDICATION STATISTICS</a:t>
            </a:r>
            <a:endParaRPr lang="en-IN" sz="2000" b="1" dirty="0">
              <a:solidFill>
                <a:srgbClr val="D0A173"/>
              </a:solidFill>
              <a:latin typeface="+mj-lt"/>
            </a:endParaRPr>
          </a:p>
        </p:txBody>
      </p:sp>
      <p:sp>
        <p:nvSpPr>
          <p:cNvPr id="13" name="object 4">
            <a:extLst>
              <a:ext uri="{FF2B5EF4-FFF2-40B4-BE49-F238E27FC236}">
                <a16:creationId xmlns:a16="http://schemas.microsoft.com/office/drawing/2014/main" id="{C0CBF184-74A3-4105-9AD9-4ED23DB30A37}"/>
              </a:ext>
            </a:extLst>
          </p:cNvPr>
          <p:cNvSpPr/>
          <p:nvPr/>
        </p:nvSpPr>
        <p:spPr>
          <a:xfrm>
            <a:off x="-3809" y="10036899"/>
            <a:ext cx="7560309" cy="691515"/>
          </a:xfrm>
          <a:custGeom>
            <a:avLst/>
            <a:gdLst/>
            <a:ahLst/>
            <a:cxnLst/>
            <a:rect l="l" t="t" r="r" b="b"/>
            <a:pathLst>
              <a:path w="7560309" h="691515">
                <a:moveTo>
                  <a:pt x="7560056" y="0"/>
                </a:moveTo>
                <a:lnTo>
                  <a:pt x="0" y="0"/>
                </a:lnTo>
                <a:lnTo>
                  <a:pt x="0" y="690892"/>
                </a:lnTo>
                <a:lnTo>
                  <a:pt x="7560056" y="690892"/>
                </a:lnTo>
                <a:lnTo>
                  <a:pt x="7560056" y="0"/>
                </a:lnTo>
                <a:close/>
              </a:path>
            </a:pathLst>
          </a:custGeom>
          <a:solidFill>
            <a:srgbClr val="D0A173"/>
          </a:solidFill>
        </p:spPr>
        <p:txBody>
          <a:bodyPr wrap="square" lIns="0" tIns="0" rIns="0" bIns="0" rtlCol="0"/>
          <a:lstStyle/>
          <a:p>
            <a:endParaRPr dirty="0"/>
          </a:p>
        </p:txBody>
      </p:sp>
      <p:sp>
        <p:nvSpPr>
          <p:cNvPr id="14" name="Footer Placeholder 10">
            <a:extLst>
              <a:ext uri="{FF2B5EF4-FFF2-40B4-BE49-F238E27FC236}">
                <a16:creationId xmlns:a16="http://schemas.microsoft.com/office/drawing/2014/main" id="{1BA1BB09-A8C3-4FF1-9215-40F1305B9E1C}"/>
              </a:ext>
            </a:extLst>
          </p:cNvPr>
          <p:cNvSpPr>
            <a:spLocks noGrp="1"/>
          </p:cNvSpPr>
          <p:nvPr>
            <p:ph type="ftr" sz="quarter" idx="5"/>
          </p:nvPr>
        </p:nvSpPr>
        <p:spPr>
          <a:xfrm>
            <a:off x="291343" y="10299700"/>
            <a:ext cx="7103097" cy="215444"/>
          </a:xfrm>
        </p:spPr>
        <p:txBody>
          <a:bodyPr/>
          <a:lstStyle/>
          <a:p>
            <a:r>
              <a:rPr lang="en-US" sz="1400" dirty="0">
                <a:solidFill>
                  <a:schemeClr val="tx1"/>
                </a:solidFill>
              </a:rPr>
              <a:t>Copyright 2004-2022 BananaIP Counsels | All Rights Reserved</a:t>
            </a:r>
          </a:p>
        </p:txBody>
      </p:sp>
      <p:sp>
        <p:nvSpPr>
          <p:cNvPr id="15" name="TextBox 14">
            <a:extLst>
              <a:ext uri="{FF2B5EF4-FFF2-40B4-BE49-F238E27FC236}">
                <a16:creationId xmlns:a16="http://schemas.microsoft.com/office/drawing/2014/main" id="{DFD5D7B9-4649-4D98-8952-97779E5A1620}"/>
              </a:ext>
            </a:extLst>
          </p:cNvPr>
          <p:cNvSpPr txBox="1"/>
          <p:nvPr/>
        </p:nvSpPr>
        <p:spPr>
          <a:xfrm>
            <a:off x="315011" y="2166183"/>
            <a:ext cx="6709690" cy="2862322"/>
          </a:xfrm>
          <a:prstGeom prst="rect">
            <a:avLst/>
          </a:prstGeom>
          <a:noFill/>
        </p:spPr>
        <p:txBody>
          <a:bodyPr wrap="square" rtlCol="0">
            <a:spAutoFit/>
          </a:bodyPr>
          <a:lstStyle/>
          <a:p>
            <a:pPr algn="just"/>
            <a:r>
              <a:rPr lang="en-US" dirty="0"/>
              <a:t>In 2021, the total number of new geographical indication applications received from all the states and union territories were 76. The total number of geographical indication registration certificates issued in the year 2021 were 33. Whereas, in the year 2020, the Geographical Indication Registry received 51 applications and only 5 applications were registered. There was an increase of 49.01% in the number of applications received and 560% in the number of geographical indications registered last year when compared to 2020. It is notable that none of the applications were refused, withdrawn or abandoned in 2021.</a:t>
            </a:r>
          </a:p>
        </p:txBody>
      </p:sp>
      <p:graphicFrame>
        <p:nvGraphicFramePr>
          <p:cNvPr id="16" name="object 12">
            <a:extLst>
              <a:ext uri="{FF2B5EF4-FFF2-40B4-BE49-F238E27FC236}">
                <a16:creationId xmlns:a16="http://schemas.microsoft.com/office/drawing/2014/main" id="{81A5993D-6544-4F2B-9109-B9081A6E64AA}"/>
              </a:ext>
            </a:extLst>
          </p:cNvPr>
          <p:cNvGraphicFramePr>
            <a:graphicFrameLocks noGrp="1"/>
          </p:cNvGraphicFramePr>
          <p:nvPr>
            <p:extLst>
              <p:ext uri="{D42A27DB-BD31-4B8C-83A1-F6EECF244321}">
                <p14:modId xmlns:p14="http://schemas.microsoft.com/office/powerpoint/2010/main" val="2490098774"/>
              </p:ext>
            </p:extLst>
          </p:nvPr>
        </p:nvGraphicFramePr>
        <p:xfrm>
          <a:off x="425449" y="5234270"/>
          <a:ext cx="6599252" cy="3541010"/>
        </p:xfrm>
        <a:graphic>
          <a:graphicData uri="http://schemas.openxmlformats.org/drawingml/2006/table">
            <a:tbl>
              <a:tblPr firstRow="1" bandRow="1">
                <a:tableStyleId>{9D7B26C5-4107-4FEC-AEDC-1716B250A1EF}</a:tableStyleId>
              </a:tblPr>
              <a:tblGrid>
                <a:gridCol w="878968">
                  <a:extLst>
                    <a:ext uri="{9D8B030D-6E8A-4147-A177-3AD203B41FA5}">
                      <a16:colId xmlns:a16="http://schemas.microsoft.com/office/drawing/2014/main" val="20000"/>
                    </a:ext>
                  </a:extLst>
                </a:gridCol>
                <a:gridCol w="4911073">
                  <a:extLst>
                    <a:ext uri="{9D8B030D-6E8A-4147-A177-3AD203B41FA5}">
                      <a16:colId xmlns:a16="http://schemas.microsoft.com/office/drawing/2014/main" val="20001"/>
                    </a:ext>
                  </a:extLst>
                </a:gridCol>
                <a:gridCol w="809211">
                  <a:extLst>
                    <a:ext uri="{9D8B030D-6E8A-4147-A177-3AD203B41FA5}">
                      <a16:colId xmlns:a16="http://schemas.microsoft.com/office/drawing/2014/main" val="20002"/>
                    </a:ext>
                  </a:extLst>
                </a:gridCol>
              </a:tblGrid>
              <a:tr h="512038">
                <a:tc>
                  <a:txBody>
                    <a:bodyPr/>
                    <a:lstStyle/>
                    <a:p>
                      <a:pPr marL="68580" algn="ctr">
                        <a:lnSpc>
                          <a:spcPct val="100000"/>
                        </a:lnSpc>
                        <a:spcBef>
                          <a:spcPts val="85"/>
                        </a:spcBef>
                      </a:pPr>
                      <a:r>
                        <a:rPr sz="1500" spc="60" dirty="0"/>
                        <a:t>S</a:t>
                      </a:r>
                      <a:r>
                        <a:rPr lang="en-US" sz="1500" spc="60" dirty="0"/>
                        <a:t>I </a:t>
                      </a:r>
                      <a:r>
                        <a:rPr sz="1500" spc="60" dirty="0"/>
                        <a:t>No.</a:t>
                      </a:r>
                      <a:endParaRPr sz="1500" dirty="0">
                        <a:latin typeface="Tinos"/>
                        <a:cs typeface="Tinos"/>
                      </a:endParaRPr>
                    </a:p>
                  </a:txBody>
                  <a:tcPr marL="0" marR="0" marT="11644"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marL="67945">
                        <a:lnSpc>
                          <a:spcPct val="100000"/>
                        </a:lnSpc>
                        <a:spcBef>
                          <a:spcPts val="70"/>
                        </a:spcBef>
                      </a:pPr>
                      <a:r>
                        <a:rPr sz="1500" spc="10" dirty="0"/>
                        <a:t>Particulars</a:t>
                      </a:r>
                      <a:endParaRPr sz="1500" dirty="0">
                        <a:latin typeface="Tinos"/>
                        <a:cs typeface="Tinos"/>
                      </a:endParaRPr>
                    </a:p>
                  </a:txBody>
                  <a:tcPr marL="0" marR="0" marT="9589"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marL="68580" algn="ctr">
                        <a:lnSpc>
                          <a:spcPct val="100000"/>
                        </a:lnSpc>
                        <a:spcBef>
                          <a:spcPts val="70"/>
                        </a:spcBef>
                      </a:pPr>
                      <a:r>
                        <a:rPr sz="1500" dirty="0"/>
                        <a:t>2021</a:t>
                      </a:r>
                      <a:endParaRPr sz="1500" dirty="0">
                        <a:latin typeface="Tinos"/>
                        <a:cs typeface="Tinos"/>
                      </a:endParaRPr>
                    </a:p>
                  </a:txBody>
                  <a:tcPr marL="0" marR="0" marT="9589"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10000"/>
                  </a:ext>
                </a:extLst>
              </a:tr>
              <a:tr h="514315">
                <a:tc>
                  <a:txBody>
                    <a:bodyPr/>
                    <a:lstStyle/>
                    <a:p>
                      <a:pPr marL="68580" algn="ctr">
                        <a:lnSpc>
                          <a:spcPct val="100000"/>
                        </a:lnSpc>
                        <a:spcBef>
                          <a:spcPts val="105"/>
                        </a:spcBef>
                      </a:pPr>
                      <a:r>
                        <a:rPr sz="1500" dirty="0"/>
                        <a:t>1.</a:t>
                      </a:r>
                      <a:endParaRPr sz="1500" dirty="0">
                        <a:latin typeface="Times New Roman"/>
                        <a:cs typeface="Times New Roman"/>
                      </a:endParaRPr>
                    </a:p>
                  </a:txBody>
                  <a:tcPr marL="0" marR="0" marT="14384"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67945">
                        <a:lnSpc>
                          <a:spcPct val="100000"/>
                        </a:lnSpc>
                        <a:spcBef>
                          <a:spcPts val="95"/>
                        </a:spcBef>
                      </a:pPr>
                      <a:r>
                        <a:rPr sz="1500" spc="35" dirty="0"/>
                        <a:t>Total </a:t>
                      </a:r>
                      <a:r>
                        <a:rPr sz="1500" spc="60" dirty="0"/>
                        <a:t>No. </a:t>
                      </a:r>
                      <a:r>
                        <a:rPr sz="1500" spc="25" dirty="0"/>
                        <a:t>of </a:t>
                      </a:r>
                      <a:r>
                        <a:rPr sz="1500" spc="50" dirty="0"/>
                        <a:t>Applications</a:t>
                      </a:r>
                      <a:r>
                        <a:rPr sz="1500" spc="-145" dirty="0"/>
                        <a:t> </a:t>
                      </a:r>
                      <a:r>
                        <a:rPr sz="1500" spc="35" dirty="0"/>
                        <a:t>Filed</a:t>
                      </a:r>
                      <a:endParaRPr sz="1500" dirty="0">
                        <a:latin typeface="Times New Roman"/>
                        <a:cs typeface="Times New Roman"/>
                      </a:endParaRPr>
                    </a:p>
                  </a:txBody>
                  <a:tcPr marL="0" marR="0" marT="13014"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68580" algn="ctr">
                        <a:lnSpc>
                          <a:spcPct val="100000"/>
                        </a:lnSpc>
                        <a:spcBef>
                          <a:spcPts val="95"/>
                        </a:spcBef>
                      </a:pPr>
                      <a:r>
                        <a:rPr sz="1500" dirty="0"/>
                        <a:t>76</a:t>
                      </a:r>
                      <a:endParaRPr sz="1500" dirty="0">
                        <a:latin typeface="Times New Roman"/>
                        <a:cs typeface="Times New Roman"/>
                      </a:endParaRPr>
                    </a:p>
                  </a:txBody>
                  <a:tcPr marL="0" marR="0" marT="13014"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1"/>
                  </a:ext>
                </a:extLst>
              </a:tr>
              <a:tr h="628089">
                <a:tc>
                  <a:txBody>
                    <a:bodyPr/>
                    <a:lstStyle/>
                    <a:p>
                      <a:pPr marL="68580" algn="ctr">
                        <a:lnSpc>
                          <a:spcPct val="100000"/>
                        </a:lnSpc>
                        <a:spcBef>
                          <a:spcPts val="95"/>
                        </a:spcBef>
                      </a:pPr>
                      <a:r>
                        <a:rPr sz="1500" dirty="0"/>
                        <a:t>2.</a:t>
                      </a:r>
                      <a:endParaRPr sz="1500" dirty="0">
                        <a:latin typeface="Times New Roman"/>
                        <a:cs typeface="Times New Roman"/>
                      </a:endParaRPr>
                    </a:p>
                  </a:txBody>
                  <a:tcPr marL="0" marR="0" marT="13014"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67945">
                        <a:lnSpc>
                          <a:spcPct val="100000"/>
                        </a:lnSpc>
                        <a:spcBef>
                          <a:spcPts val="95"/>
                        </a:spcBef>
                      </a:pPr>
                      <a:r>
                        <a:rPr sz="1500" spc="35" dirty="0"/>
                        <a:t>Total </a:t>
                      </a:r>
                      <a:r>
                        <a:rPr sz="1500" spc="60" dirty="0"/>
                        <a:t>No. </a:t>
                      </a:r>
                      <a:r>
                        <a:rPr sz="1500" spc="25" dirty="0"/>
                        <a:t>of </a:t>
                      </a:r>
                      <a:r>
                        <a:rPr sz="1500" spc="50" dirty="0"/>
                        <a:t>Applications</a:t>
                      </a:r>
                      <a:r>
                        <a:rPr sz="1500" spc="-145" dirty="0"/>
                        <a:t> </a:t>
                      </a:r>
                      <a:r>
                        <a:rPr sz="1500" spc="50" dirty="0"/>
                        <a:t>Refused</a:t>
                      </a:r>
                      <a:endParaRPr sz="1500" dirty="0">
                        <a:latin typeface="Times New Roman"/>
                        <a:cs typeface="Times New Roman"/>
                      </a:endParaRPr>
                    </a:p>
                  </a:txBody>
                  <a:tcPr marL="0" marR="0" marT="13014"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68580" algn="ctr">
                        <a:lnSpc>
                          <a:spcPct val="100000"/>
                        </a:lnSpc>
                        <a:spcBef>
                          <a:spcPts val="95"/>
                        </a:spcBef>
                      </a:pPr>
                      <a:r>
                        <a:rPr sz="1500" dirty="0"/>
                        <a:t>0</a:t>
                      </a:r>
                      <a:endParaRPr sz="1500" dirty="0">
                        <a:latin typeface="Times New Roman"/>
                        <a:cs typeface="Times New Roman"/>
                      </a:endParaRPr>
                    </a:p>
                  </a:txBody>
                  <a:tcPr marL="0" marR="0" marT="13014"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2"/>
                  </a:ext>
                </a:extLst>
              </a:tr>
              <a:tr h="628101">
                <a:tc>
                  <a:txBody>
                    <a:bodyPr/>
                    <a:lstStyle/>
                    <a:p>
                      <a:pPr marL="68580" algn="ctr">
                        <a:lnSpc>
                          <a:spcPct val="100000"/>
                        </a:lnSpc>
                        <a:spcBef>
                          <a:spcPts val="95"/>
                        </a:spcBef>
                      </a:pPr>
                      <a:r>
                        <a:rPr sz="1500" dirty="0"/>
                        <a:t>3.</a:t>
                      </a:r>
                      <a:endParaRPr sz="1500" dirty="0">
                        <a:latin typeface="Times New Roman"/>
                        <a:cs typeface="Times New Roman"/>
                      </a:endParaRPr>
                    </a:p>
                  </a:txBody>
                  <a:tcPr marL="0" marR="0" marT="13014"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67945">
                        <a:lnSpc>
                          <a:spcPct val="100000"/>
                        </a:lnSpc>
                        <a:spcBef>
                          <a:spcPts val="95"/>
                        </a:spcBef>
                      </a:pPr>
                      <a:r>
                        <a:rPr sz="1500" spc="35" dirty="0"/>
                        <a:t>Total </a:t>
                      </a:r>
                      <a:r>
                        <a:rPr sz="1500" spc="60" dirty="0"/>
                        <a:t>No. </a:t>
                      </a:r>
                      <a:r>
                        <a:rPr sz="1500" spc="25" dirty="0"/>
                        <a:t>of </a:t>
                      </a:r>
                      <a:r>
                        <a:rPr sz="1500" spc="50" dirty="0"/>
                        <a:t>Applications</a:t>
                      </a:r>
                      <a:r>
                        <a:rPr sz="1500" spc="-135" dirty="0"/>
                        <a:t> </a:t>
                      </a:r>
                      <a:r>
                        <a:rPr sz="1500" spc="45" dirty="0"/>
                        <a:t>Registered</a:t>
                      </a:r>
                      <a:endParaRPr sz="1500" dirty="0">
                        <a:latin typeface="Times New Roman"/>
                        <a:cs typeface="Times New Roman"/>
                      </a:endParaRPr>
                    </a:p>
                  </a:txBody>
                  <a:tcPr marL="0" marR="0" marT="13014"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68580" algn="ctr">
                        <a:lnSpc>
                          <a:spcPct val="100000"/>
                        </a:lnSpc>
                        <a:spcBef>
                          <a:spcPts val="95"/>
                        </a:spcBef>
                      </a:pPr>
                      <a:r>
                        <a:rPr sz="1500" dirty="0"/>
                        <a:t>33</a:t>
                      </a:r>
                      <a:endParaRPr sz="1500" dirty="0">
                        <a:latin typeface="Times New Roman"/>
                        <a:cs typeface="Times New Roman"/>
                      </a:endParaRPr>
                    </a:p>
                  </a:txBody>
                  <a:tcPr marL="0" marR="0" marT="13014"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3"/>
                  </a:ext>
                </a:extLst>
              </a:tr>
              <a:tr h="628101">
                <a:tc>
                  <a:txBody>
                    <a:bodyPr/>
                    <a:lstStyle/>
                    <a:p>
                      <a:pPr marL="68580" algn="ctr">
                        <a:lnSpc>
                          <a:spcPct val="100000"/>
                        </a:lnSpc>
                        <a:spcBef>
                          <a:spcPts val="95"/>
                        </a:spcBef>
                      </a:pPr>
                      <a:r>
                        <a:rPr sz="1500" dirty="0"/>
                        <a:t>4.</a:t>
                      </a:r>
                      <a:endParaRPr sz="1500" dirty="0">
                        <a:latin typeface="Times New Roman"/>
                        <a:cs typeface="Times New Roman"/>
                      </a:endParaRPr>
                    </a:p>
                  </a:txBody>
                  <a:tcPr marL="0" marR="0" marT="13014"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67945">
                        <a:lnSpc>
                          <a:spcPct val="100000"/>
                        </a:lnSpc>
                        <a:spcBef>
                          <a:spcPts val="95"/>
                        </a:spcBef>
                      </a:pPr>
                      <a:r>
                        <a:rPr sz="1500" spc="35" dirty="0"/>
                        <a:t>Total </a:t>
                      </a:r>
                      <a:r>
                        <a:rPr sz="1500" spc="60" dirty="0"/>
                        <a:t>No. </a:t>
                      </a:r>
                      <a:r>
                        <a:rPr sz="1500" spc="25" dirty="0"/>
                        <a:t>of </a:t>
                      </a:r>
                      <a:r>
                        <a:rPr sz="1500" spc="50" dirty="0"/>
                        <a:t>Applications</a:t>
                      </a:r>
                      <a:r>
                        <a:rPr sz="1500" spc="-155" dirty="0"/>
                        <a:t> </a:t>
                      </a:r>
                      <a:r>
                        <a:rPr sz="1500" spc="80" dirty="0"/>
                        <a:t>Withdrawn</a:t>
                      </a:r>
                      <a:endParaRPr sz="1500" dirty="0">
                        <a:latin typeface="Times New Roman"/>
                        <a:cs typeface="Times New Roman"/>
                      </a:endParaRPr>
                    </a:p>
                  </a:txBody>
                  <a:tcPr marL="0" marR="0" marT="13014"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68580" algn="ctr">
                        <a:lnSpc>
                          <a:spcPct val="100000"/>
                        </a:lnSpc>
                        <a:spcBef>
                          <a:spcPts val="95"/>
                        </a:spcBef>
                      </a:pPr>
                      <a:r>
                        <a:rPr sz="1500" dirty="0"/>
                        <a:t>0</a:t>
                      </a:r>
                      <a:endParaRPr sz="1500" dirty="0">
                        <a:latin typeface="Times New Roman"/>
                        <a:cs typeface="Times New Roman"/>
                      </a:endParaRPr>
                    </a:p>
                  </a:txBody>
                  <a:tcPr marL="0" marR="0" marT="13014"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4"/>
                  </a:ext>
                </a:extLst>
              </a:tr>
              <a:tr h="630366">
                <a:tc>
                  <a:txBody>
                    <a:bodyPr/>
                    <a:lstStyle/>
                    <a:p>
                      <a:pPr marL="68580" algn="ctr">
                        <a:lnSpc>
                          <a:spcPct val="100000"/>
                        </a:lnSpc>
                        <a:spcBef>
                          <a:spcPts val="95"/>
                        </a:spcBef>
                      </a:pPr>
                      <a:r>
                        <a:rPr sz="1500" dirty="0"/>
                        <a:t>5.</a:t>
                      </a:r>
                      <a:endParaRPr sz="1500" dirty="0">
                        <a:latin typeface="Times New Roman"/>
                        <a:cs typeface="Times New Roman"/>
                      </a:endParaRPr>
                    </a:p>
                  </a:txBody>
                  <a:tcPr marL="0" marR="0" marT="13014"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67945">
                        <a:lnSpc>
                          <a:spcPct val="100000"/>
                        </a:lnSpc>
                        <a:spcBef>
                          <a:spcPts val="95"/>
                        </a:spcBef>
                      </a:pPr>
                      <a:r>
                        <a:rPr sz="1500" spc="35" dirty="0"/>
                        <a:t>Total </a:t>
                      </a:r>
                      <a:r>
                        <a:rPr sz="1500" spc="60" dirty="0"/>
                        <a:t>No. </a:t>
                      </a:r>
                      <a:r>
                        <a:rPr sz="1500" spc="25" dirty="0"/>
                        <a:t>of </a:t>
                      </a:r>
                      <a:r>
                        <a:rPr sz="1500" spc="50" dirty="0"/>
                        <a:t>Applications</a:t>
                      </a:r>
                      <a:r>
                        <a:rPr sz="1500" spc="-145" dirty="0"/>
                        <a:t> </a:t>
                      </a:r>
                      <a:r>
                        <a:rPr sz="1500" spc="80" dirty="0"/>
                        <a:t>Abandoned</a:t>
                      </a:r>
                      <a:endParaRPr sz="1500" dirty="0">
                        <a:latin typeface="Times New Roman"/>
                        <a:cs typeface="Times New Roman"/>
                      </a:endParaRPr>
                    </a:p>
                  </a:txBody>
                  <a:tcPr marL="0" marR="0" marT="13014"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68580" algn="ctr">
                        <a:lnSpc>
                          <a:spcPct val="100000"/>
                        </a:lnSpc>
                        <a:spcBef>
                          <a:spcPts val="95"/>
                        </a:spcBef>
                      </a:pPr>
                      <a:r>
                        <a:rPr sz="1500" dirty="0"/>
                        <a:t>0</a:t>
                      </a:r>
                      <a:endParaRPr sz="1500" dirty="0">
                        <a:latin typeface="Times New Roman"/>
                        <a:cs typeface="Times New Roman"/>
                      </a:endParaRPr>
                    </a:p>
                  </a:txBody>
                  <a:tcPr marL="0" marR="0" marT="13014"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5"/>
                  </a:ext>
                </a:extLst>
              </a:tr>
            </a:tbl>
          </a:graphicData>
        </a:graphic>
      </p:graphicFrame>
      <p:sp>
        <p:nvSpPr>
          <p:cNvPr id="17" name="TextBox 16">
            <a:extLst>
              <a:ext uri="{FF2B5EF4-FFF2-40B4-BE49-F238E27FC236}">
                <a16:creationId xmlns:a16="http://schemas.microsoft.com/office/drawing/2014/main" id="{CA117D9F-D862-4872-9A27-D01F921750EA}"/>
              </a:ext>
            </a:extLst>
          </p:cNvPr>
          <p:cNvSpPr txBox="1"/>
          <p:nvPr/>
        </p:nvSpPr>
        <p:spPr>
          <a:xfrm>
            <a:off x="239115" y="10223500"/>
            <a:ext cx="719735" cy="369332"/>
          </a:xfrm>
          <a:prstGeom prst="rect">
            <a:avLst/>
          </a:prstGeom>
          <a:noFill/>
        </p:spPr>
        <p:txBody>
          <a:bodyPr wrap="square" rtlCol="0">
            <a:spAutoFit/>
          </a:bodyPr>
          <a:lstStyle/>
          <a:p>
            <a:r>
              <a:rPr lang="en-US" dirty="0">
                <a:solidFill>
                  <a:schemeClr val="bg1"/>
                </a:solidFill>
                <a:latin typeface="Arial Black" panose="020B0A04020102020204" pitchFamily="34" charset="0"/>
              </a:rPr>
              <a:t>19</a:t>
            </a:r>
            <a:endParaRPr lang="en-IN" dirty="0">
              <a:solidFill>
                <a:schemeClr val="bg1"/>
              </a:solidFill>
              <a:latin typeface="Arial Black" panose="020B0A04020102020204" pitchFamily="34" charset="0"/>
            </a:endParaRPr>
          </a:p>
        </p:txBody>
      </p:sp>
    </p:spTree>
    <p:extLst>
      <p:ext uri="{BB962C8B-B14F-4D97-AF65-F5344CB8AC3E}">
        <p14:creationId xmlns:p14="http://schemas.microsoft.com/office/powerpoint/2010/main" val="126429592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A941F796-7DAB-402E-8DAE-522F0B0BC9CD}"/>
              </a:ext>
            </a:extLst>
          </p:cNvPr>
          <p:cNvSpPr/>
          <p:nvPr/>
        </p:nvSpPr>
        <p:spPr>
          <a:xfrm>
            <a:off x="0" y="0"/>
            <a:ext cx="7556500" cy="19939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grpSp>
        <p:nvGrpSpPr>
          <p:cNvPr id="6" name="object 5" descr="BananaIP Header Logo">
            <a:extLst>
              <a:ext uri="{FF2B5EF4-FFF2-40B4-BE49-F238E27FC236}">
                <a16:creationId xmlns:a16="http://schemas.microsoft.com/office/drawing/2014/main" id="{EB6FEF64-5836-4211-A23B-1E6519ACD1B2}"/>
              </a:ext>
            </a:extLst>
          </p:cNvPr>
          <p:cNvGrpSpPr/>
          <p:nvPr/>
        </p:nvGrpSpPr>
        <p:grpSpPr>
          <a:xfrm>
            <a:off x="86715" y="310743"/>
            <a:ext cx="7361555" cy="421640"/>
            <a:chOff x="86715" y="310743"/>
            <a:chExt cx="7361555" cy="421640"/>
          </a:xfrm>
        </p:grpSpPr>
        <p:sp>
          <p:nvSpPr>
            <p:cNvPr id="8" name="object 6">
              <a:extLst>
                <a:ext uri="{FF2B5EF4-FFF2-40B4-BE49-F238E27FC236}">
                  <a16:creationId xmlns:a16="http://schemas.microsoft.com/office/drawing/2014/main" id="{7BCA15E8-99F7-4D5C-B9AA-BAB867F84FE3}"/>
                </a:ext>
              </a:extLst>
            </p:cNvPr>
            <p:cNvSpPr/>
            <p:nvPr/>
          </p:nvSpPr>
          <p:spPr>
            <a:xfrm>
              <a:off x="1773262" y="521512"/>
              <a:ext cx="5674995" cy="0"/>
            </a:xfrm>
            <a:custGeom>
              <a:avLst/>
              <a:gdLst/>
              <a:ahLst/>
              <a:cxnLst/>
              <a:rect l="l" t="t" r="r" b="b"/>
              <a:pathLst>
                <a:path w="5674995">
                  <a:moveTo>
                    <a:pt x="5674436" y="0"/>
                  </a:moveTo>
                  <a:lnTo>
                    <a:pt x="0" y="0"/>
                  </a:lnTo>
                </a:path>
              </a:pathLst>
            </a:custGeom>
            <a:solidFill>
              <a:srgbClr val="D0A173"/>
            </a:solidFill>
          </p:spPr>
          <p:txBody>
            <a:bodyPr wrap="square" lIns="0" tIns="0" rIns="0" bIns="0" rtlCol="0"/>
            <a:lstStyle/>
            <a:p>
              <a:endParaRPr dirty="0"/>
            </a:p>
          </p:txBody>
        </p:sp>
        <p:sp>
          <p:nvSpPr>
            <p:cNvPr id="9" name="object 7">
              <a:extLst>
                <a:ext uri="{FF2B5EF4-FFF2-40B4-BE49-F238E27FC236}">
                  <a16:creationId xmlns:a16="http://schemas.microsoft.com/office/drawing/2014/main" id="{1F000E7B-7853-42B0-9465-13437731CEE8}"/>
                </a:ext>
              </a:extLst>
            </p:cNvPr>
            <p:cNvSpPr/>
            <p:nvPr/>
          </p:nvSpPr>
          <p:spPr>
            <a:xfrm>
              <a:off x="1773262" y="521512"/>
              <a:ext cx="5674995" cy="0"/>
            </a:xfrm>
            <a:custGeom>
              <a:avLst/>
              <a:gdLst/>
              <a:ahLst/>
              <a:cxnLst/>
              <a:rect l="l" t="t" r="r" b="b"/>
              <a:pathLst>
                <a:path w="5674995">
                  <a:moveTo>
                    <a:pt x="0" y="0"/>
                  </a:moveTo>
                  <a:lnTo>
                    <a:pt x="5674423" y="0"/>
                  </a:lnTo>
                </a:path>
              </a:pathLst>
            </a:custGeom>
            <a:ln w="38100">
              <a:solidFill>
                <a:srgbClr val="D0A273"/>
              </a:solidFill>
            </a:ln>
          </p:spPr>
          <p:txBody>
            <a:bodyPr wrap="square" lIns="0" tIns="0" rIns="0" bIns="0" rtlCol="0"/>
            <a:lstStyle/>
            <a:p>
              <a:endParaRPr dirty="0"/>
            </a:p>
          </p:txBody>
        </p:sp>
        <p:sp>
          <p:nvSpPr>
            <p:cNvPr id="10" name="object 8">
              <a:extLst>
                <a:ext uri="{FF2B5EF4-FFF2-40B4-BE49-F238E27FC236}">
                  <a16:creationId xmlns:a16="http://schemas.microsoft.com/office/drawing/2014/main" id="{5741BA38-F3AE-4E09-B51D-B66B21F19949}"/>
                </a:ext>
              </a:extLst>
            </p:cNvPr>
            <p:cNvSpPr/>
            <p:nvPr/>
          </p:nvSpPr>
          <p:spPr>
            <a:xfrm>
              <a:off x="86719" y="521512"/>
              <a:ext cx="516890" cy="0"/>
            </a:xfrm>
            <a:custGeom>
              <a:avLst/>
              <a:gdLst/>
              <a:ahLst/>
              <a:cxnLst/>
              <a:rect l="l" t="t" r="r" b="b"/>
              <a:pathLst>
                <a:path w="516890">
                  <a:moveTo>
                    <a:pt x="516534" y="0"/>
                  </a:moveTo>
                  <a:lnTo>
                    <a:pt x="0" y="0"/>
                  </a:lnTo>
                </a:path>
              </a:pathLst>
            </a:custGeom>
            <a:solidFill>
              <a:srgbClr val="D0A173"/>
            </a:solidFill>
          </p:spPr>
          <p:txBody>
            <a:bodyPr wrap="square" lIns="0" tIns="0" rIns="0" bIns="0" rtlCol="0"/>
            <a:lstStyle/>
            <a:p>
              <a:endParaRPr dirty="0"/>
            </a:p>
          </p:txBody>
        </p:sp>
        <p:sp>
          <p:nvSpPr>
            <p:cNvPr id="11" name="object 9">
              <a:extLst>
                <a:ext uri="{FF2B5EF4-FFF2-40B4-BE49-F238E27FC236}">
                  <a16:creationId xmlns:a16="http://schemas.microsoft.com/office/drawing/2014/main" id="{A21F4CF2-443D-4F33-9DC6-179D78D980A1}"/>
                </a:ext>
              </a:extLst>
            </p:cNvPr>
            <p:cNvSpPr/>
            <p:nvPr/>
          </p:nvSpPr>
          <p:spPr>
            <a:xfrm>
              <a:off x="86715" y="521512"/>
              <a:ext cx="516890" cy="0"/>
            </a:xfrm>
            <a:custGeom>
              <a:avLst/>
              <a:gdLst/>
              <a:ahLst/>
              <a:cxnLst/>
              <a:rect l="l" t="t" r="r" b="b"/>
              <a:pathLst>
                <a:path w="516890">
                  <a:moveTo>
                    <a:pt x="0" y="0"/>
                  </a:moveTo>
                  <a:lnTo>
                    <a:pt x="516534" y="0"/>
                  </a:lnTo>
                </a:path>
              </a:pathLst>
            </a:custGeom>
            <a:ln w="38100">
              <a:solidFill>
                <a:srgbClr val="D0A273"/>
              </a:solidFill>
            </a:ln>
          </p:spPr>
          <p:txBody>
            <a:bodyPr wrap="square" lIns="0" tIns="0" rIns="0" bIns="0" rtlCol="0"/>
            <a:lstStyle/>
            <a:p>
              <a:endParaRPr dirty="0"/>
            </a:p>
          </p:txBody>
        </p:sp>
        <p:sp>
          <p:nvSpPr>
            <p:cNvPr id="12" name="object 10">
              <a:extLst>
                <a:ext uri="{FF2B5EF4-FFF2-40B4-BE49-F238E27FC236}">
                  <a16:creationId xmlns:a16="http://schemas.microsoft.com/office/drawing/2014/main" id="{B8183DE6-2C73-4748-8F51-2338DC3D4589}"/>
                </a:ext>
              </a:extLst>
            </p:cNvPr>
            <p:cNvSpPr/>
            <p:nvPr/>
          </p:nvSpPr>
          <p:spPr>
            <a:xfrm>
              <a:off x="619988" y="310743"/>
              <a:ext cx="1177251" cy="421538"/>
            </a:xfrm>
            <a:prstGeom prst="rect">
              <a:avLst/>
            </a:prstGeom>
            <a:blipFill>
              <a:blip r:embed="rId3" cstate="print"/>
              <a:stretch>
                <a:fillRect/>
              </a:stretch>
            </a:blipFill>
          </p:spPr>
          <p:txBody>
            <a:bodyPr wrap="square" lIns="0" tIns="0" rIns="0" bIns="0" rtlCol="0"/>
            <a:lstStyle/>
            <a:p>
              <a:endParaRPr dirty="0"/>
            </a:p>
          </p:txBody>
        </p:sp>
      </p:grpSp>
      <p:sp>
        <p:nvSpPr>
          <p:cNvPr id="3" name="Rectangle: Rounded Corners 2">
            <a:extLst>
              <a:ext uri="{FF2B5EF4-FFF2-40B4-BE49-F238E27FC236}">
                <a16:creationId xmlns:a16="http://schemas.microsoft.com/office/drawing/2014/main" id="{FB059706-939C-4943-BD39-5E8537B8BCDF}"/>
              </a:ext>
            </a:extLst>
          </p:cNvPr>
          <p:cNvSpPr/>
          <p:nvPr/>
        </p:nvSpPr>
        <p:spPr>
          <a:xfrm>
            <a:off x="345160" y="1155700"/>
            <a:ext cx="2290090" cy="533394"/>
          </a:xfrm>
          <a:prstGeom prst="roundRect">
            <a:avLst/>
          </a:prstGeom>
          <a:solidFill>
            <a:srgbClr val="20202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a:solidFill>
                  <a:srgbClr val="D0A173"/>
                </a:solidFill>
                <a:latin typeface="+mj-lt"/>
              </a:rPr>
              <a:t>GI REGISTRATIONS</a:t>
            </a:r>
            <a:endParaRPr lang="en-IN" sz="2000" b="1" dirty="0">
              <a:solidFill>
                <a:srgbClr val="D0A173"/>
              </a:solidFill>
              <a:latin typeface="+mj-lt"/>
            </a:endParaRPr>
          </a:p>
        </p:txBody>
      </p:sp>
      <p:sp>
        <p:nvSpPr>
          <p:cNvPr id="13" name="object 4">
            <a:extLst>
              <a:ext uri="{FF2B5EF4-FFF2-40B4-BE49-F238E27FC236}">
                <a16:creationId xmlns:a16="http://schemas.microsoft.com/office/drawing/2014/main" id="{C0CBF184-74A3-4105-9AD9-4ED23DB30A37}"/>
              </a:ext>
            </a:extLst>
          </p:cNvPr>
          <p:cNvSpPr/>
          <p:nvPr/>
        </p:nvSpPr>
        <p:spPr>
          <a:xfrm>
            <a:off x="-3809" y="10036899"/>
            <a:ext cx="7560309" cy="691515"/>
          </a:xfrm>
          <a:custGeom>
            <a:avLst/>
            <a:gdLst/>
            <a:ahLst/>
            <a:cxnLst/>
            <a:rect l="l" t="t" r="r" b="b"/>
            <a:pathLst>
              <a:path w="7560309" h="691515">
                <a:moveTo>
                  <a:pt x="7560056" y="0"/>
                </a:moveTo>
                <a:lnTo>
                  <a:pt x="0" y="0"/>
                </a:lnTo>
                <a:lnTo>
                  <a:pt x="0" y="690892"/>
                </a:lnTo>
                <a:lnTo>
                  <a:pt x="7560056" y="690892"/>
                </a:lnTo>
                <a:lnTo>
                  <a:pt x="7560056" y="0"/>
                </a:lnTo>
                <a:close/>
              </a:path>
            </a:pathLst>
          </a:custGeom>
          <a:solidFill>
            <a:srgbClr val="D0A173"/>
          </a:solidFill>
        </p:spPr>
        <p:txBody>
          <a:bodyPr wrap="square" lIns="0" tIns="0" rIns="0" bIns="0" rtlCol="0"/>
          <a:lstStyle/>
          <a:p>
            <a:endParaRPr dirty="0"/>
          </a:p>
        </p:txBody>
      </p:sp>
      <p:sp>
        <p:nvSpPr>
          <p:cNvPr id="14" name="Footer Placeholder 10">
            <a:extLst>
              <a:ext uri="{FF2B5EF4-FFF2-40B4-BE49-F238E27FC236}">
                <a16:creationId xmlns:a16="http://schemas.microsoft.com/office/drawing/2014/main" id="{1BA1BB09-A8C3-4FF1-9215-40F1305B9E1C}"/>
              </a:ext>
            </a:extLst>
          </p:cNvPr>
          <p:cNvSpPr>
            <a:spLocks noGrp="1"/>
          </p:cNvSpPr>
          <p:nvPr>
            <p:ph type="ftr" sz="quarter" idx="5"/>
          </p:nvPr>
        </p:nvSpPr>
        <p:spPr>
          <a:xfrm>
            <a:off x="291343" y="10299700"/>
            <a:ext cx="7103097" cy="215444"/>
          </a:xfrm>
        </p:spPr>
        <p:txBody>
          <a:bodyPr/>
          <a:lstStyle/>
          <a:p>
            <a:r>
              <a:rPr lang="en-US" sz="1400" dirty="0">
                <a:solidFill>
                  <a:schemeClr val="tx1"/>
                </a:solidFill>
              </a:rPr>
              <a:t>Copyright 2004-2022 BananaIP Counsels | All Rights Reserved</a:t>
            </a:r>
          </a:p>
        </p:txBody>
      </p:sp>
      <p:graphicFrame>
        <p:nvGraphicFramePr>
          <p:cNvPr id="2" name="Table 1">
            <a:extLst>
              <a:ext uri="{FF2B5EF4-FFF2-40B4-BE49-F238E27FC236}">
                <a16:creationId xmlns:a16="http://schemas.microsoft.com/office/drawing/2014/main" id="{9F77F84C-6D34-498A-B734-AEA350DC329B}"/>
              </a:ext>
            </a:extLst>
          </p:cNvPr>
          <p:cNvGraphicFramePr>
            <a:graphicFrameLocks noGrp="1"/>
          </p:cNvGraphicFramePr>
          <p:nvPr/>
        </p:nvGraphicFramePr>
        <p:xfrm>
          <a:off x="377825" y="2827564"/>
          <a:ext cx="6807199" cy="6320972"/>
        </p:xfrm>
        <a:graphic>
          <a:graphicData uri="http://schemas.openxmlformats.org/drawingml/2006/table">
            <a:tbl>
              <a:tblPr>
                <a:tableStyleId>{5C22544A-7EE6-4342-B048-85BDC9FD1C3A}</a:tableStyleId>
              </a:tblPr>
              <a:tblGrid>
                <a:gridCol w="462878">
                  <a:extLst>
                    <a:ext uri="{9D8B030D-6E8A-4147-A177-3AD203B41FA5}">
                      <a16:colId xmlns:a16="http://schemas.microsoft.com/office/drawing/2014/main" val="3759774503"/>
                    </a:ext>
                  </a:extLst>
                </a:gridCol>
                <a:gridCol w="1018331">
                  <a:extLst>
                    <a:ext uri="{9D8B030D-6E8A-4147-A177-3AD203B41FA5}">
                      <a16:colId xmlns:a16="http://schemas.microsoft.com/office/drawing/2014/main" val="2922032704"/>
                    </a:ext>
                  </a:extLst>
                </a:gridCol>
                <a:gridCol w="2511113">
                  <a:extLst>
                    <a:ext uri="{9D8B030D-6E8A-4147-A177-3AD203B41FA5}">
                      <a16:colId xmlns:a16="http://schemas.microsoft.com/office/drawing/2014/main" val="2838265804"/>
                    </a:ext>
                  </a:extLst>
                </a:gridCol>
                <a:gridCol w="1171660">
                  <a:extLst>
                    <a:ext uri="{9D8B030D-6E8A-4147-A177-3AD203B41FA5}">
                      <a16:colId xmlns:a16="http://schemas.microsoft.com/office/drawing/2014/main" val="2396144317"/>
                    </a:ext>
                  </a:extLst>
                </a:gridCol>
                <a:gridCol w="1643217">
                  <a:extLst>
                    <a:ext uri="{9D8B030D-6E8A-4147-A177-3AD203B41FA5}">
                      <a16:colId xmlns:a16="http://schemas.microsoft.com/office/drawing/2014/main" val="668069964"/>
                    </a:ext>
                  </a:extLst>
                </a:gridCol>
              </a:tblGrid>
              <a:tr h="451498">
                <a:tc>
                  <a:txBody>
                    <a:bodyPr/>
                    <a:lstStyle/>
                    <a:p>
                      <a:pPr algn="l" fontAlgn="b"/>
                      <a:r>
                        <a:rPr lang="en-IN" sz="1400" u="none" strike="noStrike" dirty="0">
                          <a:effectLst/>
                        </a:rPr>
                        <a:t>Sl no</a:t>
                      </a:r>
                      <a:endParaRPr lang="en-IN" sz="1400" b="0" i="0" u="none" strike="noStrike" dirty="0">
                        <a:solidFill>
                          <a:srgbClr val="000000"/>
                        </a:solidFill>
                        <a:effectLst/>
                        <a:latin typeface="Calibri" panose="020F0502020204030204" pitchFamily="34" charset="0"/>
                      </a:endParaRPr>
                    </a:p>
                  </a:txBody>
                  <a:tcPr marL="8683" marR="8683" marT="8683" marB="0" anchor="b"/>
                </a:tc>
                <a:tc>
                  <a:txBody>
                    <a:bodyPr/>
                    <a:lstStyle/>
                    <a:p>
                      <a:pPr algn="l" fontAlgn="b"/>
                      <a:r>
                        <a:rPr lang="en-IN" sz="1400" u="none" strike="noStrike" dirty="0">
                          <a:effectLst/>
                        </a:rPr>
                        <a:t>Application Number</a:t>
                      </a:r>
                      <a:endParaRPr lang="en-IN" sz="1400" b="0" i="0" u="none" strike="noStrike" dirty="0">
                        <a:solidFill>
                          <a:srgbClr val="000000"/>
                        </a:solidFill>
                        <a:effectLst/>
                        <a:latin typeface="Calibri" panose="020F0502020204030204" pitchFamily="34" charset="0"/>
                      </a:endParaRPr>
                    </a:p>
                  </a:txBody>
                  <a:tcPr marL="8683" marR="8683" marT="8683" marB="0" anchor="b"/>
                </a:tc>
                <a:tc>
                  <a:txBody>
                    <a:bodyPr/>
                    <a:lstStyle/>
                    <a:p>
                      <a:pPr algn="l" fontAlgn="b"/>
                      <a:r>
                        <a:rPr lang="en-IN" sz="1400" u="none" strike="noStrike" dirty="0">
                          <a:effectLst/>
                        </a:rPr>
                        <a:t>Name of the Product</a:t>
                      </a:r>
                      <a:endParaRPr lang="en-IN" sz="1400" b="0" i="0" u="none" strike="noStrike" dirty="0">
                        <a:solidFill>
                          <a:srgbClr val="000000"/>
                        </a:solidFill>
                        <a:effectLst/>
                        <a:latin typeface="Calibri" panose="020F0502020204030204" pitchFamily="34" charset="0"/>
                      </a:endParaRPr>
                    </a:p>
                  </a:txBody>
                  <a:tcPr marL="8683" marR="8683" marT="8683" marB="0" anchor="b"/>
                </a:tc>
                <a:tc>
                  <a:txBody>
                    <a:bodyPr/>
                    <a:lstStyle/>
                    <a:p>
                      <a:pPr algn="l" fontAlgn="b"/>
                      <a:r>
                        <a:rPr lang="en-IN" sz="1400" u="none" strike="noStrike" dirty="0">
                          <a:effectLst/>
                        </a:rPr>
                        <a:t>Type of Product</a:t>
                      </a:r>
                      <a:endParaRPr lang="en-IN" sz="1400" b="0" i="0" u="none" strike="noStrike" dirty="0">
                        <a:solidFill>
                          <a:srgbClr val="000000"/>
                        </a:solidFill>
                        <a:effectLst/>
                        <a:latin typeface="Calibri" panose="020F0502020204030204" pitchFamily="34" charset="0"/>
                      </a:endParaRPr>
                    </a:p>
                  </a:txBody>
                  <a:tcPr marL="8683" marR="8683" marT="8683" marB="0" anchor="b"/>
                </a:tc>
                <a:tc>
                  <a:txBody>
                    <a:bodyPr/>
                    <a:lstStyle/>
                    <a:p>
                      <a:pPr algn="l" fontAlgn="b"/>
                      <a:r>
                        <a:rPr lang="en-IN" sz="1400" u="none" strike="noStrike" dirty="0">
                          <a:effectLst/>
                        </a:rPr>
                        <a:t>State</a:t>
                      </a:r>
                      <a:endParaRPr lang="en-IN" sz="1400" b="0" i="0" u="none" strike="noStrike" dirty="0">
                        <a:solidFill>
                          <a:srgbClr val="000000"/>
                        </a:solidFill>
                        <a:effectLst/>
                        <a:latin typeface="Calibri" panose="020F0502020204030204" pitchFamily="34" charset="0"/>
                      </a:endParaRPr>
                    </a:p>
                  </a:txBody>
                  <a:tcPr marL="8683" marR="8683" marT="8683" marB="0" anchor="b"/>
                </a:tc>
                <a:extLst>
                  <a:ext uri="{0D108BD9-81ED-4DB2-BD59-A6C34878D82A}">
                    <a16:rowId xmlns:a16="http://schemas.microsoft.com/office/drawing/2014/main" val="2467432460"/>
                  </a:ext>
                </a:extLst>
              </a:tr>
              <a:tr h="451498">
                <a:tc>
                  <a:txBody>
                    <a:bodyPr/>
                    <a:lstStyle/>
                    <a:p>
                      <a:pPr algn="r" fontAlgn="b"/>
                      <a:r>
                        <a:rPr lang="en-IN" sz="1400" u="none" strike="noStrike" dirty="0">
                          <a:effectLst/>
                        </a:rPr>
                        <a:t>1</a:t>
                      </a:r>
                      <a:endParaRPr lang="en-IN" sz="1400" b="0" i="0" u="none" strike="noStrike" dirty="0">
                        <a:solidFill>
                          <a:srgbClr val="000000"/>
                        </a:solidFill>
                        <a:effectLst/>
                        <a:latin typeface="Calibri" panose="020F0502020204030204" pitchFamily="34" charset="0"/>
                      </a:endParaRPr>
                    </a:p>
                  </a:txBody>
                  <a:tcPr marL="8683" marR="8683" marT="8683" marB="0" anchor="b"/>
                </a:tc>
                <a:tc>
                  <a:txBody>
                    <a:bodyPr/>
                    <a:lstStyle/>
                    <a:p>
                      <a:pPr algn="r" fontAlgn="b"/>
                      <a:r>
                        <a:rPr lang="en-IN" sz="1400" u="none" strike="noStrike" dirty="0">
                          <a:effectLst/>
                        </a:rPr>
                        <a:t>590</a:t>
                      </a:r>
                      <a:endParaRPr lang="en-IN" sz="1400" b="0" i="0" u="none" strike="noStrike" dirty="0">
                        <a:solidFill>
                          <a:srgbClr val="000000"/>
                        </a:solidFill>
                        <a:effectLst/>
                        <a:latin typeface="Calibri" panose="020F0502020204030204" pitchFamily="34" charset="0"/>
                      </a:endParaRPr>
                    </a:p>
                  </a:txBody>
                  <a:tcPr marL="8683" marR="8683" marT="8683" marB="0" anchor="b"/>
                </a:tc>
                <a:tc>
                  <a:txBody>
                    <a:bodyPr/>
                    <a:lstStyle/>
                    <a:p>
                      <a:pPr algn="l" fontAlgn="b"/>
                      <a:r>
                        <a:rPr lang="en-IN" sz="1400" u="none" strike="noStrike" dirty="0">
                          <a:effectLst/>
                        </a:rPr>
                        <a:t>Tamenglong Orange</a:t>
                      </a:r>
                      <a:endParaRPr lang="en-IN" sz="1400" b="0" i="0" u="none" strike="noStrike" dirty="0">
                        <a:solidFill>
                          <a:srgbClr val="000000"/>
                        </a:solidFill>
                        <a:effectLst/>
                        <a:latin typeface="Calibri" panose="020F0502020204030204" pitchFamily="34" charset="0"/>
                      </a:endParaRPr>
                    </a:p>
                  </a:txBody>
                  <a:tcPr marL="8683" marR="8683" marT="8683" marB="0" anchor="b"/>
                </a:tc>
                <a:tc>
                  <a:txBody>
                    <a:bodyPr/>
                    <a:lstStyle/>
                    <a:p>
                      <a:pPr algn="l" fontAlgn="b"/>
                      <a:r>
                        <a:rPr lang="en-IN" sz="1400" u="none" strike="noStrike" dirty="0">
                          <a:effectLst/>
                        </a:rPr>
                        <a:t>Agricultural</a:t>
                      </a:r>
                      <a:endParaRPr lang="en-IN" sz="1400" b="0" i="0" u="none" strike="noStrike" dirty="0">
                        <a:solidFill>
                          <a:srgbClr val="000000"/>
                        </a:solidFill>
                        <a:effectLst/>
                        <a:latin typeface="Calibri" panose="020F0502020204030204" pitchFamily="34" charset="0"/>
                      </a:endParaRPr>
                    </a:p>
                  </a:txBody>
                  <a:tcPr marL="8683" marR="8683" marT="8683" marB="0" anchor="b"/>
                </a:tc>
                <a:tc>
                  <a:txBody>
                    <a:bodyPr/>
                    <a:lstStyle/>
                    <a:p>
                      <a:pPr algn="l" fontAlgn="b"/>
                      <a:r>
                        <a:rPr lang="en-IN" sz="1400" u="none" strike="noStrike" dirty="0">
                          <a:effectLst/>
                        </a:rPr>
                        <a:t>Manipur</a:t>
                      </a:r>
                      <a:endParaRPr lang="en-IN" sz="1400" b="0" i="0" u="none" strike="noStrike" dirty="0">
                        <a:solidFill>
                          <a:srgbClr val="000000"/>
                        </a:solidFill>
                        <a:effectLst/>
                        <a:latin typeface="Calibri" panose="020F0502020204030204" pitchFamily="34" charset="0"/>
                      </a:endParaRPr>
                    </a:p>
                  </a:txBody>
                  <a:tcPr marL="8683" marR="8683" marT="8683" marB="0" anchor="b"/>
                </a:tc>
                <a:extLst>
                  <a:ext uri="{0D108BD9-81ED-4DB2-BD59-A6C34878D82A}">
                    <a16:rowId xmlns:a16="http://schemas.microsoft.com/office/drawing/2014/main" val="71239564"/>
                  </a:ext>
                </a:extLst>
              </a:tr>
              <a:tr h="451498">
                <a:tc>
                  <a:txBody>
                    <a:bodyPr/>
                    <a:lstStyle/>
                    <a:p>
                      <a:pPr algn="r" fontAlgn="b"/>
                      <a:r>
                        <a:rPr lang="en-IN" sz="1400" u="none" strike="noStrike" dirty="0">
                          <a:effectLst/>
                        </a:rPr>
                        <a:t>2</a:t>
                      </a:r>
                      <a:endParaRPr lang="en-IN" sz="1400" b="0" i="0" u="none" strike="noStrike" dirty="0">
                        <a:solidFill>
                          <a:srgbClr val="000000"/>
                        </a:solidFill>
                        <a:effectLst/>
                        <a:latin typeface="Calibri" panose="020F0502020204030204" pitchFamily="34" charset="0"/>
                      </a:endParaRPr>
                    </a:p>
                  </a:txBody>
                  <a:tcPr marL="8683" marR="8683" marT="8683" marB="0" anchor="b"/>
                </a:tc>
                <a:tc>
                  <a:txBody>
                    <a:bodyPr/>
                    <a:lstStyle/>
                    <a:p>
                      <a:pPr algn="r" fontAlgn="b"/>
                      <a:r>
                        <a:rPr lang="en-IN" sz="1400" u="none" strike="noStrike" dirty="0">
                          <a:effectLst/>
                        </a:rPr>
                        <a:t>592</a:t>
                      </a:r>
                      <a:endParaRPr lang="en-IN" sz="1400" b="0" i="0" u="none" strike="noStrike" dirty="0">
                        <a:solidFill>
                          <a:srgbClr val="000000"/>
                        </a:solidFill>
                        <a:effectLst/>
                        <a:latin typeface="Calibri" panose="020F0502020204030204" pitchFamily="34" charset="0"/>
                      </a:endParaRPr>
                    </a:p>
                  </a:txBody>
                  <a:tcPr marL="8683" marR="8683" marT="8683" marB="0" anchor="b"/>
                </a:tc>
                <a:tc>
                  <a:txBody>
                    <a:bodyPr/>
                    <a:lstStyle/>
                    <a:p>
                      <a:pPr algn="l" fontAlgn="b"/>
                      <a:r>
                        <a:rPr lang="en-IN" sz="1400" u="none" strike="noStrike" dirty="0">
                          <a:effectLst/>
                        </a:rPr>
                        <a:t>Hathei Chilli</a:t>
                      </a:r>
                      <a:endParaRPr lang="en-IN" sz="1400" b="0" i="0" u="none" strike="noStrike" dirty="0">
                        <a:solidFill>
                          <a:srgbClr val="000000"/>
                        </a:solidFill>
                        <a:effectLst/>
                        <a:latin typeface="Calibri" panose="020F0502020204030204" pitchFamily="34" charset="0"/>
                      </a:endParaRPr>
                    </a:p>
                  </a:txBody>
                  <a:tcPr marL="8683" marR="8683" marT="8683" marB="0" anchor="b"/>
                </a:tc>
                <a:tc>
                  <a:txBody>
                    <a:bodyPr/>
                    <a:lstStyle/>
                    <a:p>
                      <a:pPr algn="l" fontAlgn="b"/>
                      <a:r>
                        <a:rPr lang="en-IN" sz="1400" u="none" strike="noStrike" dirty="0">
                          <a:effectLst/>
                        </a:rPr>
                        <a:t>Agricultural</a:t>
                      </a:r>
                      <a:endParaRPr lang="en-IN" sz="1400" b="0" i="0" u="none" strike="noStrike" dirty="0">
                        <a:solidFill>
                          <a:srgbClr val="000000"/>
                        </a:solidFill>
                        <a:effectLst/>
                        <a:latin typeface="Calibri" panose="020F0502020204030204" pitchFamily="34" charset="0"/>
                      </a:endParaRPr>
                    </a:p>
                  </a:txBody>
                  <a:tcPr marL="8683" marR="8683" marT="8683" marB="0" anchor="b"/>
                </a:tc>
                <a:tc>
                  <a:txBody>
                    <a:bodyPr/>
                    <a:lstStyle/>
                    <a:p>
                      <a:pPr algn="l" fontAlgn="b"/>
                      <a:r>
                        <a:rPr lang="en-IN" sz="1400" u="none" strike="noStrike" dirty="0">
                          <a:effectLst/>
                        </a:rPr>
                        <a:t>Manipur</a:t>
                      </a:r>
                      <a:endParaRPr lang="en-IN" sz="1400" b="0" i="0" u="none" strike="noStrike" dirty="0">
                        <a:solidFill>
                          <a:srgbClr val="000000"/>
                        </a:solidFill>
                        <a:effectLst/>
                        <a:latin typeface="Calibri" panose="020F0502020204030204" pitchFamily="34" charset="0"/>
                      </a:endParaRPr>
                    </a:p>
                  </a:txBody>
                  <a:tcPr marL="8683" marR="8683" marT="8683" marB="0" anchor="b"/>
                </a:tc>
                <a:extLst>
                  <a:ext uri="{0D108BD9-81ED-4DB2-BD59-A6C34878D82A}">
                    <a16:rowId xmlns:a16="http://schemas.microsoft.com/office/drawing/2014/main" val="2196035730"/>
                  </a:ext>
                </a:extLst>
              </a:tr>
              <a:tr h="225749">
                <a:tc>
                  <a:txBody>
                    <a:bodyPr/>
                    <a:lstStyle/>
                    <a:p>
                      <a:pPr algn="r" fontAlgn="b"/>
                      <a:r>
                        <a:rPr lang="en-IN" sz="1400" u="none" strike="noStrike" dirty="0">
                          <a:effectLst/>
                        </a:rPr>
                        <a:t>3</a:t>
                      </a:r>
                      <a:endParaRPr lang="en-IN" sz="1400" b="0" i="0" u="none" strike="noStrike" dirty="0">
                        <a:solidFill>
                          <a:srgbClr val="000000"/>
                        </a:solidFill>
                        <a:effectLst/>
                        <a:latin typeface="Calibri" panose="020F0502020204030204" pitchFamily="34" charset="0"/>
                      </a:endParaRPr>
                    </a:p>
                  </a:txBody>
                  <a:tcPr marL="8683" marR="8683" marT="8683" marB="0" anchor="b"/>
                </a:tc>
                <a:tc>
                  <a:txBody>
                    <a:bodyPr/>
                    <a:lstStyle/>
                    <a:p>
                      <a:pPr algn="r" fontAlgn="b"/>
                      <a:r>
                        <a:rPr lang="en-IN" sz="1400" u="none" strike="noStrike" dirty="0">
                          <a:effectLst/>
                        </a:rPr>
                        <a:t>599</a:t>
                      </a:r>
                      <a:endParaRPr lang="en-IN" sz="1400" b="0" i="0" u="none" strike="noStrike" dirty="0">
                        <a:solidFill>
                          <a:srgbClr val="000000"/>
                        </a:solidFill>
                        <a:effectLst/>
                        <a:latin typeface="Calibri" panose="020F0502020204030204" pitchFamily="34" charset="0"/>
                      </a:endParaRPr>
                    </a:p>
                  </a:txBody>
                  <a:tcPr marL="8683" marR="8683" marT="8683" marB="0" anchor="b"/>
                </a:tc>
                <a:tc>
                  <a:txBody>
                    <a:bodyPr/>
                    <a:lstStyle/>
                    <a:p>
                      <a:pPr algn="l" fontAlgn="b"/>
                      <a:r>
                        <a:rPr lang="en-IN" sz="1400" u="none" strike="noStrike" dirty="0">
                          <a:effectLst/>
                        </a:rPr>
                        <a:t>Telia Rumal</a:t>
                      </a:r>
                      <a:endParaRPr lang="en-IN" sz="1400" b="0" i="0" u="none" strike="noStrike" dirty="0">
                        <a:solidFill>
                          <a:srgbClr val="000000"/>
                        </a:solidFill>
                        <a:effectLst/>
                        <a:latin typeface="Calibri" panose="020F0502020204030204" pitchFamily="34" charset="0"/>
                      </a:endParaRPr>
                    </a:p>
                  </a:txBody>
                  <a:tcPr marL="8683" marR="8683" marT="8683" marB="0" anchor="b"/>
                </a:tc>
                <a:tc>
                  <a:txBody>
                    <a:bodyPr/>
                    <a:lstStyle/>
                    <a:p>
                      <a:pPr algn="l" fontAlgn="b"/>
                      <a:r>
                        <a:rPr lang="en-IN" sz="1400" u="none" strike="noStrike" dirty="0">
                          <a:effectLst/>
                        </a:rPr>
                        <a:t>Textiles</a:t>
                      </a:r>
                      <a:endParaRPr lang="en-IN" sz="1400" b="0" i="0" u="none" strike="noStrike" dirty="0">
                        <a:solidFill>
                          <a:srgbClr val="000000"/>
                        </a:solidFill>
                        <a:effectLst/>
                        <a:latin typeface="Calibri" panose="020F0502020204030204" pitchFamily="34" charset="0"/>
                      </a:endParaRPr>
                    </a:p>
                  </a:txBody>
                  <a:tcPr marL="8683" marR="8683" marT="8683" marB="0" anchor="b"/>
                </a:tc>
                <a:tc>
                  <a:txBody>
                    <a:bodyPr/>
                    <a:lstStyle/>
                    <a:p>
                      <a:pPr algn="l" fontAlgn="b"/>
                      <a:r>
                        <a:rPr lang="en-IN" sz="1400" u="none" strike="noStrike" dirty="0">
                          <a:effectLst/>
                        </a:rPr>
                        <a:t>Telangana</a:t>
                      </a:r>
                      <a:endParaRPr lang="en-IN" sz="1400" b="0" i="0" u="none" strike="noStrike" dirty="0">
                        <a:solidFill>
                          <a:srgbClr val="000000"/>
                        </a:solidFill>
                        <a:effectLst/>
                        <a:latin typeface="Calibri" panose="020F0502020204030204" pitchFamily="34" charset="0"/>
                      </a:endParaRPr>
                    </a:p>
                  </a:txBody>
                  <a:tcPr marL="8683" marR="8683" marT="8683" marB="0" anchor="b"/>
                </a:tc>
                <a:extLst>
                  <a:ext uri="{0D108BD9-81ED-4DB2-BD59-A6C34878D82A}">
                    <a16:rowId xmlns:a16="http://schemas.microsoft.com/office/drawing/2014/main" val="3433397691"/>
                  </a:ext>
                </a:extLst>
              </a:tr>
              <a:tr h="451498">
                <a:tc>
                  <a:txBody>
                    <a:bodyPr/>
                    <a:lstStyle/>
                    <a:p>
                      <a:pPr algn="r" fontAlgn="b"/>
                      <a:r>
                        <a:rPr lang="en-IN" sz="1400" u="none" strike="noStrike" dirty="0">
                          <a:effectLst/>
                        </a:rPr>
                        <a:t>4</a:t>
                      </a:r>
                      <a:endParaRPr lang="en-IN" sz="1400" b="0" i="0" u="none" strike="noStrike" dirty="0">
                        <a:solidFill>
                          <a:srgbClr val="000000"/>
                        </a:solidFill>
                        <a:effectLst/>
                        <a:latin typeface="Calibri" panose="020F0502020204030204" pitchFamily="34" charset="0"/>
                      </a:endParaRPr>
                    </a:p>
                  </a:txBody>
                  <a:tcPr marL="8683" marR="8683" marT="8683" marB="0" anchor="b"/>
                </a:tc>
                <a:tc>
                  <a:txBody>
                    <a:bodyPr/>
                    <a:lstStyle/>
                    <a:p>
                      <a:pPr algn="r" fontAlgn="b"/>
                      <a:r>
                        <a:rPr lang="en-IN" sz="1400" u="none" strike="noStrike" dirty="0">
                          <a:effectLst/>
                        </a:rPr>
                        <a:t>614</a:t>
                      </a:r>
                      <a:endParaRPr lang="en-IN" sz="1400" b="0" i="0" u="none" strike="noStrike" dirty="0">
                        <a:solidFill>
                          <a:srgbClr val="000000"/>
                        </a:solidFill>
                        <a:effectLst/>
                        <a:latin typeface="Calibri" panose="020F0502020204030204" pitchFamily="34" charset="0"/>
                      </a:endParaRPr>
                    </a:p>
                  </a:txBody>
                  <a:tcPr marL="8683" marR="8683" marT="8683" marB="0" anchor="b"/>
                </a:tc>
                <a:tc>
                  <a:txBody>
                    <a:bodyPr/>
                    <a:lstStyle/>
                    <a:p>
                      <a:pPr algn="l" fontAlgn="b"/>
                      <a:r>
                        <a:rPr lang="en-IN" sz="1400" u="none" strike="noStrike" dirty="0">
                          <a:effectLst/>
                        </a:rPr>
                        <a:t>Chamba Chappal</a:t>
                      </a:r>
                      <a:endParaRPr lang="en-IN" sz="1400" b="0" i="0" u="none" strike="noStrike" dirty="0">
                        <a:solidFill>
                          <a:srgbClr val="000000"/>
                        </a:solidFill>
                        <a:effectLst/>
                        <a:latin typeface="Calibri" panose="020F0502020204030204" pitchFamily="34" charset="0"/>
                      </a:endParaRPr>
                    </a:p>
                  </a:txBody>
                  <a:tcPr marL="8683" marR="8683" marT="8683" marB="0" anchor="b"/>
                </a:tc>
                <a:tc>
                  <a:txBody>
                    <a:bodyPr/>
                    <a:lstStyle/>
                    <a:p>
                      <a:pPr algn="l" fontAlgn="b"/>
                      <a:r>
                        <a:rPr lang="en-IN" sz="1400" u="none" strike="noStrike" dirty="0">
                          <a:effectLst/>
                        </a:rPr>
                        <a:t>Handicraft</a:t>
                      </a:r>
                      <a:endParaRPr lang="en-IN" sz="1400" b="0" i="0" u="none" strike="noStrike" dirty="0">
                        <a:solidFill>
                          <a:srgbClr val="000000"/>
                        </a:solidFill>
                        <a:effectLst/>
                        <a:latin typeface="Calibri" panose="020F0502020204030204" pitchFamily="34" charset="0"/>
                      </a:endParaRPr>
                    </a:p>
                  </a:txBody>
                  <a:tcPr marL="8683" marR="8683" marT="8683" marB="0" anchor="b"/>
                </a:tc>
                <a:tc>
                  <a:txBody>
                    <a:bodyPr/>
                    <a:lstStyle/>
                    <a:p>
                      <a:pPr algn="l" fontAlgn="b"/>
                      <a:r>
                        <a:rPr lang="en-IN" sz="1400" u="none" strike="noStrike" dirty="0">
                          <a:effectLst/>
                        </a:rPr>
                        <a:t>Himachal Pradesh</a:t>
                      </a:r>
                      <a:endParaRPr lang="en-IN" sz="1400" b="0" i="0" u="none" strike="noStrike" dirty="0">
                        <a:solidFill>
                          <a:srgbClr val="000000"/>
                        </a:solidFill>
                        <a:effectLst/>
                        <a:latin typeface="Calibri" panose="020F0502020204030204" pitchFamily="34" charset="0"/>
                      </a:endParaRPr>
                    </a:p>
                  </a:txBody>
                  <a:tcPr marL="8683" marR="8683" marT="8683" marB="0" anchor="b"/>
                </a:tc>
                <a:extLst>
                  <a:ext uri="{0D108BD9-81ED-4DB2-BD59-A6C34878D82A}">
                    <a16:rowId xmlns:a16="http://schemas.microsoft.com/office/drawing/2014/main" val="828863518"/>
                  </a:ext>
                </a:extLst>
              </a:tr>
              <a:tr h="225749">
                <a:tc>
                  <a:txBody>
                    <a:bodyPr/>
                    <a:lstStyle/>
                    <a:p>
                      <a:pPr algn="r" fontAlgn="b"/>
                      <a:r>
                        <a:rPr lang="en-IN" sz="1400" u="none" strike="noStrike" dirty="0">
                          <a:effectLst/>
                        </a:rPr>
                        <a:t>5</a:t>
                      </a:r>
                      <a:endParaRPr lang="en-IN" sz="1400" b="0" i="0" u="none" strike="noStrike" dirty="0">
                        <a:solidFill>
                          <a:srgbClr val="000000"/>
                        </a:solidFill>
                        <a:effectLst/>
                        <a:latin typeface="Calibri" panose="020F0502020204030204" pitchFamily="34" charset="0"/>
                      </a:endParaRPr>
                    </a:p>
                  </a:txBody>
                  <a:tcPr marL="8683" marR="8683" marT="8683" marB="0" anchor="b"/>
                </a:tc>
                <a:tc>
                  <a:txBody>
                    <a:bodyPr/>
                    <a:lstStyle/>
                    <a:p>
                      <a:pPr algn="r" fontAlgn="b"/>
                      <a:r>
                        <a:rPr lang="en-IN" sz="1400" u="none" strike="noStrike" dirty="0">
                          <a:effectLst/>
                        </a:rPr>
                        <a:t>620</a:t>
                      </a:r>
                      <a:endParaRPr lang="en-IN" sz="1400" b="0" i="0" u="none" strike="noStrike" dirty="0">
                        <a:solidFill>
                          <a:srgbClr val="000000"/>
                        </a:solidFill>
                        <a:effectLst/>
                        <a:latin typeface="Calibri" panose="020F0502020204030204" pitchFamily="34" charset="0"/>
                      </a:endParaRPr>
                    </a:p>
                  </a:txBody>
                  <a:tcPr marL="8683" marR="8683" marT="8683" marB="0" anchor="b"/>
                </a:tc>
                <a:tc>
                  <a:txBody>
                    <a:bodyPr/>
                    <a:lstStyle/>
                    <a:p>
                      <a:pPr algn="l" fontAlgn="b"/>
                      <a:r>
                        <a:rPr lang="en-IN" sz="1400" u="none" strike="noStrike" dirty="0">
                          <a:effectLst/>
                        </a:rPr>
                        <a:t>Banaras Zardozi</a:t>
                      </a:r>
                      <a:endParaRPr lang="en-IN" sz="1400" b="0" i="0" u="none" strike="noStrike" dirty="0">
                        <a:solidFill>
                          <a:srgbClr val="000000"/>
                        </a:solidFill>
                        <a:effectLst/>
                        <a:latin typeface="Calibri" panose="020F0502020204030204" pitchFamily="34" charset="0"/>
                      </a:endParaRPr>
                    </a:p>
                  </a:txBody>
                  <a:tcPr marL="8683" marR="8683" marT="8683" marB="0" anchor="b"/>
                </a:tc>
                <a:tc>
                  <a:txBody>
                    <a:bodyPr/>
                    <a:lstStyle/>
                    <a:p>
                      <a:pPr algn="l" fontAlgn="b"/>
                      <a:r>
                        <a:rPr lang="en-IN" sz="1400" u="none" strike="noStrike" dirty="0">
                          <a:effectLst/>
                        </a:rPr>
                        <a:t>Handicraft</a:t>
                      </a:r>
                      <a:endParaRPr lang="en-IN" sz="1400" b="0" i="0" u="none" strike="noStrike" dirty="0">
                        <a:solidFill>
                          <a:srgbClr val="000000"/>
                        </a:solidFill>
                        <a:effectLst/>
                        <a:latin typeface="Calibri" panose="020F0502020204030204" pitchFamily="34" charset="0"/>
                      </a:endParaRPr>
                    </a:p>
                  </a:txBody>
                  <a:tcPr marL="8683" marR="8683" marT="8683" marB="0" anchor="b"/>
                </a:tc>
                <a:tc>
                  <a:txBody>
                    <a:bodyPr/>
                    <a:lstStyle/>
                    <a:p>
                      <a:pPr algn="l" fontAlgn="b"/>
                      <a:r>
                        <a:rPr lang="en-IN" sz="1400" u="none" strike="noStrike" dirty="0">
                          <a:effectLst/>
                        </a:rPr>
                        <a:t>Uttar Pradesh</a:t>
                      </a:r>
                      <a:endParaRPr lang="en-IN" sz="1400" b="0" i="0" u="none" strike="noStrike" dirty="0">
                        <a:solidFill>
                          <a:srgbClr val="000000"/>
                        </a:solidFill>
                        <a:effectLst/>
                        <a:latin typeface="Calibri" panose="020F0502020204030204" pitchFamily="34" charset="0"/>
                      </a:endParaRPr>
                    </a:p>
                  </a:txBody>
                  <a:tcPr marL="8683" marR="8683" marT="8683" marB="0" anchor="b"/>
                </a:tc>
                <a:extLst>
                  <a:ext uri="{0D108BD9-81ED-4DB2-BD59-A6C34878D82A}">
                    <a16:rowId xmlns:a16="http://schemas.microsoft.com/office/drawing/2014/main" val="2204281383"/>
                  </a:ext>
                </a:extLst>
              </a:tr>
              <a:tr h="225749">
                <a:tc>
                  <a:txBody>
                    <a:bodyPr/>
                    <a:lstStyle/>
                    <a:p>
                      <a:pPr algn="r" fontAlgn="b"/>
                      <a:r>
                        <a:rPr lang="en-IN" sz="1400" u="none" strike="noStrike" dirty="0">
                          <a:effectLst/>
                        </a:rPr>
                        <a:t>6</a:t>
                      </a:r>
                      <a:endParaRPr lang="en-IN" sz="1400" b="0" i="0" u="none" strike="noStrike" dirty="0">
                        <a:solidFill>
                          <a:srgbClr val="000000"/>
                        </a:solidFill>
                        <a:effectLst/>
                        <a:latin typeface="Calibri" panose="020F0502020204030204" pitchFamily="34" charset="0"/>
                      </a:endParaRPr>
                    </a:p>
                  </a:txBody>
                  <a:tcPr marL="8683" marR="8683" marT="8683" marB="0" anchor="b"/>
                </a:tc>
                <a:tc>
                  <a:txBody>
                    <a:bodyPr/>
                    <a:lstStyle/>
                    <a:p>
                      <a:pPr algn="r" fontAlgn="b"/>
                      <a:r>
                        <a:rPr lang="en-IN" sz="1400" u="none" strike="noStrike" dirty="0">
                          <a:effectLst/>
                        </a:rPr>
                        <a:t>621</a:t>
                      </a:r>
                      <a:endParaRPr lang="en-IN" sz="1400" b="0" i="0" u="none" strike="noStrike" dirty="0">
                        <a:solidFill>
                          <a:srgbClr val="000000"/>
                        </a:solidFill>
                        <a:effectLst/>
                        <a:latin typeface="Calibri" panose="020F0502020204030204" pitchFamily="34" charset="0"/>
                      </a:endParaRPr>
                    </a:p>
                  </a:txBody>
                  <a:tcPr marL="8683" marR="8683" marT="8683" marB="0" anchor="b"/>
                </a:tc>
                <a:tc>
                  <a:txBody>
                    <a:bodyPr/>
                    <a:lstStyle/>
                    <a:p>
                      <a:pPr algn="l" fontAlgn="b"/>
                      <a:r>
                        <a:rPr lang="en-IN" sz="1400" u="none" strike="noStrike" dirty="0">
                          <a:effectLst/>
                        </a:rPr>
                        <a:t>Chunar Glaze Pottery</a:t>
                      </a:r>
                      <a:endParaRPr lang="en-IN" sz="1400" b="0" i="0" u="none" strike="noStrike" dirty="0">
                        <a:solidFill>
                          <a:srgbClr val="000000"/>
                        </a:solidFill>
                        <a:effectLst/>
                        <a:latin typeface="Calibri" panose="020F0502020204030204" pitchFamily="34" charset="0"/>
                      </a:endParaRPr>
                    </a:p>
                  </a:txBody>
                  <a:tcPr marL="8683" marR="8683" marT="8683" marB="0" anchor="b"/>
                </a:tc>
                <a:tc>
                  <a:txBody>
                    <a:bodyPr/>
                    <a:lstStyle/>
                    <a:p>
                      <a:pPr algn="l" fontAlgn="b"/>
                      <a:r>
                        <a:rPr lang="en-IN" sz="1400" u="none" strike="noStrike" dirty="0">
                          <a:effectLst/>
                        </a:rPr>
                        <a:t>Handicraft</a:t>
                      </a:r>
                      <a:endParaRPr lang="en-IN" sz="1400" b="0" i="0" u="none" strike="noStrike" dirty="0">
                        <a:solidFill>
                          <a:srgbClr val="000000"/>
                        </a:solidFill>
                        <a:effectLst/>
                        <a:latin typeface="Calibri" panose="020F0502020204030204" pitchFamily="34" charset="0"/>
                      </a:endParaRPr>
                    </a:p>
                  </a:txBody>
                  <a:tcPr marL="8683" marR="8683" marT="8683" marB="0" anchor="b"/>
                </a:tc>
                <a:tc>
                  <a:txBody>
                    <a:bodyPr/>
                    <a:lstStyle/>
                    <a:p>
                      <a:pPr algn="l" fontAlgn="b"/>
                      <a:r>
                        <a:rPr lang="en-IN" sz="1400" u="none" strike="noStrike" dirty="0">
                          <a:effectLst/>
                        </a:rPr>
                        <a:t>Uttar Pradesh</a:t>
                      </a:r>
                      <a:endParaRPr lang="en-IN" sz="1400" b="0" i="0" u="none" strike="noStrike" dirty="0">
                        <a:solidFill>
                          <a:srgbClr val="000000"/>
                        </a:solidFill>
                        <a:effectLst/>
                        <a:latin typeface="Calibri" panose="020F0502020204030204" pitchFamily="34" charset="0"/>
                      </a:endParaRPr>
                    </a:p>
                  </a:txBody>
                  <a:tcPr marL="8683" marR="8683" marT="8683" marB="0" anchor="b"/>
                </a:tc>
                <a:extLst>
                  <a:ext uri="{0D108BD9-81ED-4DB2-BD59-A6C34878D82A}">
                    <a16:rowId xmlns:a16="http://schemas.microsoft.com/office/drawing/2014/main" val="420194740"/>
                  </a:ext>
                </a:extLst>
              </a:tr>
              <a:tr h="225749">
                <a:tc>
                  <a:txBody>
                    <a:bodyPr/>
                    <a:lstStyle/>
                    <a:p>
                      <a:pPr algn="r" fontAlgn="b"/>
                      <a:r>
                        <a:rPr lang="en-IN" sz="1400" u="none" strike="noStrike" dirty="0">
                          <a:effectLst/>
                        </a:rPr>
                        <a:t>7</a:t>
                      </a:r>
                      <a:endParaRPr lang="en-IN" sz="1400" b="0" i="0" u="none" strike="noStrike" dirty="0">
                        <a:solidFill>
                          <a:srgbClr val="000000"/>
                        </a:solidFill>
                        <a:effectLst/>
                        <a:latin typeface="Calibri" panose="020F0502020204030204" pitchFamily="34" charset="0"/>
                      </a:endParaRPr>
                    </a:p>
                  </a:txBody>
                  <a:tcPr marL="8683" marR="8683" marT="8683" marB="0" anchor="b"/>
                </a:tc>
                <a:tc>
                  <a:txBody>
                    <a:bodyPr/>
                    <a:lstStyle/>
                    <a:p>
                      <a:pPr algn="r" fontAlgn="b"/>
                      <a:r>
                        <a:rPr lang="en-IN" sz="1400" u="none" strike="noStrike" dirty="0">
                          <a:effectLst/>
                        </a:rPr>
                        <a:t>622</a:t>
                      </a:r>
                      <a:endParaRPr lang="en-IN" sz="1400" b="0" i="0" u="none" strike="noStrike" dirty="0">
                        <a:solidFill>
                          <a:srgbClr val="000000"/>
                        </a:solidFill>
                        <a:effectLst/>
                        <a:latin typeface="Calibri" panose="020F0502020204030204" pitchFamily="34" charset="0"/>
                      </a:endParaRPr>
                    </a:p>
                  </a:txBody>
                  <a:tcPr marL="8683" marR="8683" marT="8683" marB="0" anchor="b"/>
                </a:tc>
                <a:tc>
                  <a:txBody>
                    <a:bodyPr/>
                    <a:lstStyle/>
                    <a:p>
                      <a:pPr algn="l" fontAlgn="b"/>
                      <a:r>
                        <a:rPr lang="en-IN" sz="1400" u="none" strike="noStrike" dirty="0">
                          <a:effectLst/>
                        </a:rPr>
                        <a:t>Mirzapur Pital Bartan</a:t>
                      </a:r>
                      <a:endParaRPr lang="en-IN" sz="1400" b="0" i="0" u="none" strike="noStrike" dirty="0">
                        <a:solidFill>
                          <a:srgbClr val="000000"/>
                        </a:solidFill>
                        <a:effectLst/>
                        <a:latin typeface="Calibri" panose="020F0502020204030204" pitchFamily="34" charset="0"/>
                      </a:endParaRPr>
                    </a:p>
                  </a:txBody>
                  <a:tcPr marL="8683" marR="8683" marT="8683" marB="0" anchor="b"/>
                </a:tc>
                <a:tc>
                  <a:txBody>
                    <a:bodyPr/>
                    <a:lstStyle/>
                    <a:p>
                      <a:pPr algn="l" fontAlgn="b"/>
                      <a:r>
                        <a:rPr lang="en-IN" sz="1400" u="none" strike="noStrike" dirty="0">
                          <a:effectLst/>
                        </a:rPr>
                        <a:t>Handicraft</a:t>
                      </a:r>
                      <a:endParaRPr lang="en-IN" sz="1400" b="0" i="0" u="none" strike="noStrike" dirty="0">
                        <a:solidFill>
                          <a:srgbClr val="000000"/>
                        </a:solidFill>
                        <a:effectLst/>
                        <a:latin typeface="Calibri" panose="020F0502020204030204" pitchFamily="34" charset="0"/>
                      </a:endParaRPr>
                    </a:p>
                  </a:txBody>
                  <a:tcPr marL="8683" marR="8683" marT="8683" marB="0" anchor="b"/>
                </a:tc>
                <a:tc>
                  <a:txBody>
                    <a:bodyPr/>
                    <a:lstStyle/>
                    <a:p>
                      <a:pPr algn="l" fontAlgn="b"/>
                      <a:r>
                        <a:rPr lang="en-IN" sz="1400" u="none" strike="noStrike" dirty="0">
                          <a:effectLst/>
                        </a:rPr>
                        <a:t>Uttar Pradesh</a:t>
                      </a:r>
                      <a:endParaRPr lang="en-IN" sz="1400" b="0" i="0" u="none" strike="noStrike" dirty="0">
                        <a:solidFill>
                          <a:srgbClr val="000000"/>
                        </a:solidFill>
                        <a:effectLst/>
                        <a:latin typeface="Calibri" panose="020F0502020204030204" pitchFamily="34" charset="0"/>
                      </a:endParaRPr>
                    </a:p>
                  </a:txBody>
                  <a:tcPr marL="8683" marR="8683" marT="8683" marB="0" anchor="b"/>
                </a:tc>
                <a:extLst>
                  <a:ext uri="{0D108BD9-81ED-4DB2-BD59-A6C34878D82A}">
                    <a16:rowId xmlns:a16="http://schemas.microsoft.com/office/drawing/2014/main" val="4193741102"/>
                  </a:ext>
                </a:extLst>
              </a:tr>
              <a:tr h="225749">
                <a:tc>
                  <a:txBody>
                    <a:bodyPr/>
                    <a:lstStyle/>
                    <a:p>
                      <a:pPr algn="r" fontAlgn="b"/>
                      <a:r>
                        <a:rPr lang="en-IN" sz="1400" u="none" strike="noStrike" dirty="0">
                          <a:effectLst/>
                        </a:rPr>
                        <a:t>8</a:t>
                      </a:r>
                      <a:endParaRPr lang="en-IN" sz="1400" b="0" i="0" u="none" strike="noStrike" dirty="0">
                        <a:solidFill>
                          <a:srgbClr val="000000"/>
                        </a:solidFill>
                        <a:effectLst/>
                        <a:latin typeface="Calibri" panose="020F0502020204030204" pitchFamily="34" charset="0"/>
                      </a:endParaRPr>
                    </a:p>
                  </a:txBody>
                  <a:tcPr marL="8683" marR="8683" marT="8683" marB="0" anchor="b"/>
                </a:tc>
                <a:tc>
                  <a:txBody>
                    <a:bodyPr/>
                    <a:lstStyle/>
                    <a:p>
                      <a:pPr algn="r" fontAlgn="b"/>
                      <a:r>
                        <a:rPr lang="en-IN" sz="1400" u="none" strike="noStrike" dirty="0">
                          <a:effectLst/>
                        </a:rPr>
                        <a:t>623</a:t>
                      </a:r>
                      <a:endParaRPr lang="en-IN" sz="1400" b="0" i="0" u="none" strike="noStrike" dirty="0">
                        <a:solidFill>
                          <a:srgbClr val="000000"/>
                        </a:solidFill>
                        <a:effectLst/>
                        <a:latin typeface="Calibri" panose="020F0502020204030204" pitchFamily="34" charset="0"/>
                      </a:endParaRPr>
                    </a:p>
                  </a:txBody>
                  <a:tcPr marL="8683" marR="8683" marT="8683" marB="0" anchor="b"/>
                </a:tc>
                <a:tc>
                  <a:txBody>
                    <a:bodyPr/>
                    <a:lstStyle/>
                    <a:p>
                      <a:pPr algn="l" fontAlgn="b"/>
                      <a:r>
                        <a:rPr lang="en-IN" sz="1400" u="none" strike="noStrike" dirty="0">
                          <a:effectLst/>
                        </a:rPr>
                        <a:t>Banaras Wood Carving</a:t>
                      </a:r>
                      <a:endParaRPr lang="en-IN" sz="1400" b="0" i="0" u="none" strike="noStrike" dirty="0">
                        <a:solidFill>
                          <a:srgbClr val="000000"/>
                        </a:solidFill>
                        <a:effectLst/>
                        <a:latin typeface="Calibri" panose="020F0502020204030204" pitchFamily="34" charset="0"/>
                      </a:endParaRPr>
                    </a:p>
                  </a:txBody>
                  <a:tcPr marL="8683" marR="8683" marT="8683" marB="0" anchor="b"/>
                </a:tc>
                <a:tc>
                  <a:txBody>
                    <a:bodyPr/>
                    <a:lstStyle/>
                    <a:p>
                      <a:pPr algn="l" fontAlgn="b"/>
                      <a:r>
                        <a:rPr lang="en-IN" sz="1400" u="none" strike="noStrike" dirty="0">
                          <a:effectLst/>
                        </a:rPr>
                        <a:t>Handicraft</a:t>
                      </a:r>
                      <a:endParaRPr lang="en-IN" sz="1400" b="0" i="0" u="none" strike="noStrike" dirty="0">
                        <a:solidFill>
                          <a:srgbClr val="000000"/>
                        </a:solidFill>
                        <a:effectLst/>
                        <a:latin typeface="Calibri" panose="020F0502020204030204" pitchFamily="34" charset="0"/>
                      </a:endParaRPr>
                    </a:p>
                  </a:txBody>
                  <a:tcPr marL="8683" marR="8683" marT="8683" marB="0" anchor="b"/>
                </a:tc>
                <a:tc>
                  <a:txBody>
                    <a:bodyPr/>
                    <a:lstStyle/>
                    <a:p>
                      <a:pPr algn="l" fontAlgn="b"/>
                      <a:r>
                        <a:rPr lang="en-IN" sz="1400" u="none" strike="noStrike" dirty="0">
                          <a:effectLst/>
                        </a:rPr>
                        <a:t>Uttar Pradesh</a:t>
                      </a:r>
                      <a:endParaRPr lang="en-IN" sz="1400" b="0" i="0" u="none" strike="noStrike" dirty="0">
                        <a:solidFill>
                          <a:srgbClr val="000000"/>
                        </a:solidFill>
                        <a:effectLst/>
                        <a:latin typeface="Calibri" panose="020F0502020204030204" pitchFamily="34" charset="0"/>
                      </a:endParaRPr>
                    </a:p>
                  </a:txBody>
                  <a:tcPr marL="8683" marR="8683" marT="8683" marB="0" anchor="b"/>
                </a:tc>
                <a:extLst>
                  <a:ext uri="{0D108BD9-81ED-4DB2-BD59-A6C34878D82A}">
                    <a16:rowId xmlns:a16="http://schemas.microsoft.com/office/drawing/2014/main" val="1196666714"/>
                  </a:ext>
                </a:extLst>
              </a:tr>
              <a:tr h="451498">
                <a:tc>
                  <a:txBody>
                    <a:bodyPr/>
                    <a:lstStyle/>
                    <a:p>
                      <a:pPr algn="r" fontAlgn="b"/>
                      <a:r>
                        <a:rPr lang="en-IN" sz="1400" u="none" strike="noStrike" dirty="0">
                          <a:effectLst/>
                        </a:rPr>
                        <a:t>9</a:t>
                      </a:r>
                      <a:endParaRPr lang="en-IN" sz="1400" b="0" i="0" u="none" strike="noStrike" dirty="0">
                        <a:solidFill>
                          <a:srgbClr val="000000"/>
                        </a:solidFill>
                        <a:effectLst/>
                        <a:latin typeface="Calibri" panose="020F0502020204030204" pitchFamily="34" charset="0"/>
                      </a:endParaRPr>
                    </a:p>
                  </a:txBody>
                  <a:tcPr marL="8683" marR="8683" marT="8683" marB="0" anchor="b"/>
                </a:tc>
                <a:tc>
                  <a:txBody>
                    <a:bodyPr/>
                    <a:lstStyle/>
                    <a:p>
                      <a:pPr algn="r" fontAlgn="b"/>
                      <a:r>
                        <a:rPr lang="en-IN" sz="1400" u="none" strike="noStrike" dirty="0">
                          <a:effectLst/>
                        </a:rPr>
                        <a:t>589</a:t>
                      </a:r>
                      <a:endParaRPr lang="en-IN" sz="1400" b="0" i="0" u="none" strike="noStrike" dirty="0">
                        <a:solidFill>
                          <a:srgbClr val="000000"/>
                        </a:solidFill>
                        <a:effectLst/>
                        <a:latin typeface="Calibri" panose="020F0502020204030204" pitchFamily="34" charset="0"/>
                      </a:endParaRPr>
                    </a:p>
                  </a:txBody>
                  <a:tcPr marL="8683" marR="8683" marT="8683" marB="0" anchor="b"/>
                </a:tc>
                <a:tc>
                  <a:txBody>
                    <a:bodyPr/>
                    <a:lstStyle/>
                    <a:p>
                      <a:pPr algn="l" fontAlgn="b"/>
                      <a:r>
                        <a:rPr lang="en-IN" sz="1400" u="none" strike="noStrike" dirty="0">
                          <a:effectLst/>
                        </a:rPr>
                        <a:t>Bhotia Dann of Uttarakhand</a:t>
                      </a:r>
                      <a:endParaRPr lang="en-IN" sz="1400" b="0" i="0" u="none" strike="noStrike" dirty="0">
                        <a:solidFill>
                          <a:srgbClr val="000000"/>
                        </a:solidFill>
                        <a:effectLst/>
                        <a:latin typeface="Calibri" panose="020F0502020204030204" pitchFamily="34" charset="0"/>
                      </a:endParaRPr>
                    </a:p>
                  </a:txBody>
                  <a:tcPr marL="8683" marR="8683" marT="8683" marB="0" anchor="b"/>
                </a:tc>
                <a:tc>
                  <a:txBody>
                    <a:bodyPr/>
                    <a:lstStyle/>
                    <a:p>
                      <a:pPr algn="l" fontAlgn="b"/>
                      <a:r>
                        <a:rPr lang="en-IN" sz="1400" u="none" strike="noStrike" dirty="0">
                          <a:effectLst/>
                        </a:rPr>
                        <a:t>Handicraft</a:t>
                      </a:r>
                      <a:endParaRPr lang="en-IN" sz="1400" b="0" i="0" u="none" strike="noStrike" dirty="0">
                        <a:solidFill>
                          <a:srgbClr val="000000"/>
                        </a:solidFill>
                        <a:effectLst/>
                        <a:latin typeface="Calibri" panose="020F0502020204030204" pitchFamily="34" charset="0"/>
                      </a:endParaRPr>
                    </a:p>
                  </a:txBody>
                  <a:tcPr marL="8683" marR="8683" marT="8683" marB="0" anchor="b"/>
                </a:tc>
                <a:tc>
                  <a:txBody>
                    <a:bodyPr/>
                    <a:lstStyle/>
                    <a:p>
                      <a:pPr algn="l" fontAlgn="b"/>
                      <a:r>
                        <a:rPr lang="en-IN" sz="1400" u="none" strike="noStrike" dirty="0">
                          <a:effectLst/>
                        </a:rPr>
                        <a:t>Uttarakhand</a:t>
                      </a:r>
                      <a:endParaRPr lang="en-IN" sz="1400" b="0" i="0" u="none" strike="noStrike" dirty="0">
                        <a:solidFill>
                          <a:srgbClr val="000000"/>
                        </a:solidFill>
                        <a:effectLst/>
                        <a:latin typeface="Calibri" panose="020F0502020204030204" pitchFamily="34" charset="0"/>
                      </a:endParaRPr>
                    </a:p>
                  </a:txBody>
                  <a:tcPr marL="8683" marR="8683" marT="8683" marB="0" anchor="b"/>
                </a:tc>
                <a:extLst>
                  <a:ext uri="{0D108BD9-81ED-4DB2-BD59-A6C34878D82A}">
                    <a16:rowId xmlns:a16="http://schemas.microsoft.com/office/drawing/2014/main" val="1945844899"/>
                  </a:ext>
                </a:extLst>
              </a:tr>
              <a:tr h="451498">
                <a:tc>
                  <a:txBody>
                    <a:bodyPr/>
                    <a:lstStyle/>
                    <a:p>
                      <a:pPr algn="r" fontAlgn="b"/>
                      <a:r>
                        <a:rPr lang="en-IN" sz="1400" u="none" strike="noStrike" dirty="0">
                          <a:effectLst/>
                        </a:rPr>
                        <a:t>10</a:t>
                      </a:r>
                      <a:endParaRPr lang="en-IN" sz="1400" b="0" i="0" u="none" strike="noStrike" dirty="0">
                        <a:solidFill>
                          <a:srgbClr val="000000"/>
                        </a:solidFill>
                        <a:effectLst/>
                        <a:latin typeface="Calibri" panose="020F0502020204030204" pitchFamily="34" charset="0"/>
                      </a:endParaRPr>
                    </a:p>
                  </a:txBody>
                  <a:tcPr marL="8683" marR="8683" marT="8683" marB="0" anchor="b"/>
                </a:tc>
                <a:tc>
                  <a:txBody>
                    <a:bodyPr/>
                    <a:lstStyle/>
                    <a:p>
                      <a:pPr algn="r" fontAlgn="b"/>
                      <a:r>
                        <a:rPr lang="en-IN" sz="1400" u="none" strike="noStrike" dirty="0">
                          <a:effectLst/>
                        </a:rPr>
                        <a:t>628</a:t>
                      </a:r>
                      <a:endParaRPr lang="en-IN" sz="1400" b="0" i="0" u="none" strike="noStrike" dirty="0">
                        <a:solidFill>
                          <a:srgbClr val="000000"/>
                        </a:solidFill>
                        <a:effectLst/>
                        <a:latin typeface="Calibri" panose="020F0502020204030204" pitchFamily="34" charset="0"/>
                      </a:endParaRPr>
                    </a:p>
                  </a:txBody>
                  <a:tcPr marL="8683" marR="8683" marT="8683" marB="0" anchor="b"/>
                </a:tc>
                <a:tc>
                  <a:txBody>
                    <a:bodyPr/>
                    <a:lstStyle/>
                    <a:p>
                      <a:pPr algn="l" fontAlgn="b"/>
                      <a:r>
                        <a:rPr lang="en-IN" sz="1400" u="none" strike="noStrike" dirty="0">
                          <a:effectLst/>
                        </a:rPr>
                        <a:t>Sojat Mehndi</a:t>
                      </a:r>
                      <a:endParaRPr lang="en-IN" sz="1400" b="0" i="0" u="none" strike="noStrike" dirty="0">
                        <a:solidFill>
                          <a:srgbClr val="000000"/>
                        </a:solidFill>
                        <a:effectLst/>
                        <a:latin typeface="Calibri" panose="020F0502020204030204" pitchFamily="34" charset="0"/>
                      </a:endParaRPr>
                    </a:p>
                  </a:txBody>
                  <a:tcPr marL="8683" marR="8683" marT="8683" marB="0" anchor="b"/>
                </a:tc>
                <a:tc>
                  <a:txBody>
                    <a:bodyPr/>
                    <a:lstStyle/>
                    <a:p>
                      <a:pPr algn="l" fontAlgn="b"/>
                      <a:r>
                        <a:rPr lang="en-IN" sz="1400" u="none" strike="noStrike" dirty="0">
                          <a:effectLst/>
                        </a:rPr>
                        <a:t>Agricultural </a:t>
                      </a:r>
                      <a:endParaRPr lang="en-IN" sz="1400" b="0" i="0" u="none" strike="noStrike" dirty="0">
                        <a:solidFill>
                          <a:srgbClr val="000000"/>
                        </a:solidFill>
                        <a:effectLst/>
                        <a:latin typeface="Calibri" panose="020F0502020204030204" pitchFamily="34" charset="0"/>
                      </a:endParaRPr>
                    </a:p>
                  </a:txBody>
                  <a:tcPr marL="8683" marR="8683" marT="8683" marB="0" anchor="b"/>
                </a:tc>
                <a:tc>
                  <a:txBody>
                    <a:bodyPr/>
                    <a:lstStyle/>
                    <a:p>
                      <a:pPr algn="l" fontAlgn="b"/>
                      <a:r>
                        <a:rPr lang="en-IN" sz="1400" u="none" strike="noStrike" dirty="0">
                          <a:effectLst/>
                        </a:rPr>
                        <a:t>Rajasthan</a:t>
                      </a:r>
                      <a:endParaRPr lang="en-IN" sz="1400" b="0" i="0" u="none" strike="noStrike" dirty="0">
                        <a:solidFill>
                          <a:srgbClr val="000000"/>
                        </a:solidFill>
                        <a:effectLst/>
                        <a:latin typeface="Calibri" panose="020F0502020204030204" pitchFamily="34" charset="0"/>
                      </a:endParaRPr>
                    </a:p>
                  </a:txBody>
                  <a:tcPr marL="8683" marR="8683" marT="8683" marB="0" anchor="b"/>
                </a:tc>
                <a:extLst>
                  <a:ext uri="{0D108BD9-81ED-4DB2-BD59-A6C34878D82A}">
                    <a16:rowId xmlns:a16="http://schemas.microsoft.com/office/drawing/2014/main" val="266416377"/>
                  </a:ext>
                </a:extLst>
              </a:tr>
              <a:tr h="225749">
                <a:tc>
                  <a:txBody>
                    <a:bodyPr/>
                    <a:lstStyle/>
                    <a:p>
                      <a:pPr algn="r" fontAlgn="b"/>
                      <a:r>
                        <a:rPr lang="en-IN" sz="1400" u="none" strike="noStrike" dirty="0">
                          <a:effectLst/>
                        </a:rPr>
                        <a:t>11</a:t>
                      </a:r>
                      <a:endParaRPr lang="en-IN" sz="1400" b="0" i="0" u="none" strike="noStrike" dirty="0">
                        <a:solidFill>
                          <a:srgbClr val="000000"/>
                        </a:solidFill>
                        <a:effectLst/>
                        <a:latin typeface="Calibri" panose="020F0502020204030204" pitchFamily="34" charset="0"/>
                      </a:endParaRPr>
                    </a:p>
                  </a:txBody>
                  <a:tcPr marL="8683" marR="8683" marT="8683" marB="0" anchor="b"/>
                </a:tc>
                <a:tc>
                  <a:txBody>
                    <a:bodyPr/>
                    <a:lstStyle/>
                    <a:p>
                      <a:pPr algn="r" fontAlgn="b"/>
                      <a:r>
                        <a:rPr lang="en-IN" sz="1400" u="none" strike="noStrike" dirty="0">
                          <a:effectLst/>
                        </a:rPr>
                        <a:t>624</a:t>
                      </a:r>
                      <a:endParaRPr lang="en-IN" sz="1400" b="0" i="0" u="none" strike="noStrike" dirty="0">
                        <a:solidFill>
                          <a:srgbClr val="000000"/>
                        </a:solidFill>
                        <a:effectLst/>
                        <a:latin typeface="Calibri" panose="020F0502020204030204" pitchFamily="34" charset="0"/>
                      </a:endParaRPr>
                    </a:p>
                  </a:txBody>
                  <a:tcPr marL="8683" marR="8683" marT="8683" marB="0" anchor="b"/>
                </a:tc>
                <a:tc>
                  <a:txBody>
                    <a:bodyPr/>
                    <a:lstStyle/>
                    <a:p>
                      <a:pPr algn="l" fontAlgn="b"/>
                      <a:r>
                        <a:rPr lang="en-IN" sz="1400" u="none" strike="noStrike" dirty="0">
                          <a:effectLst/>
                        </a:rPr>
                        <a:t>Banaras Hand Block Print</a:t>
                      </a:r>
                      <a:endParaRPr lang="en-IN" sz="1400" b="0" i="0" u="none" strike="noStrike" dirty="0">
                        <a:solidFill>
                          <a:srgbClr val="000000"/>
                        </a:solidFill>
                        <a:effectLst/>
                        <a:latin typeface="Calibri" panose="020F0502020204030204" pitchFamily="34" charset="0"/>
                      </a:endParaRPr>
                    </a:p>
                  </a:txBody>
                  <a:tcPr marL="8683" marR="8683" marT="8683" marB="0" anchor="b"/>
                </a:tc>
                <a:tc>
                  <a:txBody>
                    <a:bodyPr/>
                    <a:lstStyle/>
                    <a:p>
                      <a:pPr algn="l" fontAlgn="b"/>
                      <a:r>
                        <a:rPr lang="en-IN" sz="1400" u="none" strike="noStrike" dirty="0">
                          <a:effectLst/>
                        </a:rPr>
                        <a:t>Handicraft</a:t>
                      </a:r>
                      <a:endParaRPr lang="en-IN" sz="1400" b="0" i="0" u="none" strike="noStrike" dirty="0">
                        <a:solidFill>
                          <a:srgbClr val="000000"/>
                        </a:solidFill>
                        <a:effectLst/>
                        <a:latin typeface="Calibri" panose="020F0502020204030204" pitchFamily="34" charset="0"/>
                      </a:endParaRPr>
                    </a:p>
                  </a:txBody>
                  <a:tcPr marL="8683" marR="8683" marT="8683" marB="0" anchor="b"/>
                </a:tc>
                <a:tc>
                  <a:txBody>
                    <a:bodyPr/>
                    <a:lstStyle/>
                    <a:p>
                      <a:pPr algn="l" fontAlgn="b"/>
                      <a:r>
                        <a:rPr lang="en-IN" sz="1400" u="none" strike="noStrike" dirty="0">
                          <a:effectLst/>
                        </a:rPr>
                        <a:t>Uttar Pradesh</a:t>
                      </a:r>
                      <a:endParaRPr lang="en-IN" sz="1400" b="0" i="0" u="none" strike="noStrike" dirty="0">
                        <a:solidFill>
                          <a:srgbClr val="000000"/>
                        </a:solidFill>
                        <a:effectLst/>
                        <a:latin typeface="Calibri" panose="020F0502020204030204" pitchFamily="34" charset="0"/>
                      </a:endParaRPr>
                    </a:p>
                  </a:txBody>
                  <a:tcPr marL="8683" marR="8683" marT="8683" marB="0" anchor="b"/>
                </a:tc>
                <a:extLst>
                  <a:ext uri="{0D108BD9-81ED-4DB2-BD59-A6C34878D82A}">
                    <a16:rowId xmlns:a16="http://schemas.microsoft.com/office/drawing/2014/main" val="4133018934"/>
                  </a:ext>
                </a:extLst>
              </a:tr>
              <a:tr h="451498">
                <a:tc>
                  <a:txBody>
                    <a:bodyPr/>
                    <a:lstStyle/>
                    <a:p>
                      <a:pPr algn="r" fontAlgn="b"/>
                      <a:r>
                        <a:rPr lang="en-IN" sz="1400" u="none" strike="noStrike" dirty="0">
                          <a:effectLst/>
                        </a:rPr>
                        <a:t>12</a:t>
                      </a:r>
                      <a:endParaRPr lang="en-IN" sz="1400" b="0" i="0" u="none" strike="noStrike" dirty="0">
                        <a:solidFill>
                          <a:srgbClr val="000000"/>
                        </a:solidFill>
                        <a:effectLst/>
                        <a:latin typeface="Calibri" panose="020F0502020204030204" pitchFamily="34" charset="0"/>
                      </a:endParaRPr>
                    </a:p>
                  </a:txBody>
                  <a:tcPr marL="8683" marR="8683" marT="8683" marB="0" anchor="b"/>
                </a:tc>
                <a:tc>
                  <a:txBody>
                    <a:bodyPr/>
                    <a:lstStyle/>
                    <a:p>
                      <a:pPr algn="r" fontAlgn="b"/>
                      <a:r>
                        <a:rPr lang="en-IN" sz="1400" u="none" strike="noStrike" dirty="0">
                          <a:effectLst/>
                        </a:rPr>
                        <a:t>629</a:t>
                      </a:r>
                      <a:endParaRPr lang="en-IN" sz="1400" b="0" i="0" u="none" strike="noStrike" dirty="0">
                        <a:solidFill>
                          <a:srgbClr val="000000"/>
                        </a:solidFill>
                        <a:effectLst/>
                        <a:latin typeface="Calibri" panose="020F0502020204030204" pitchFamily="34" charset="0"/>
                      </a:endParaRPr>
                    </a:p>
                  </a:txBody>
                  <a:tcPr marL="8683" marR="8683" marT="8683" marB="0" anchor="b"/>
                </a:tc>
                <a:tc>
                  <a:txBody>
                    <a:bodyPr/>
                    <a:lstStyle/>
                    <a:p>
                      <a:pPr algn="l" fontAlgn="b"/>
                      <a:r>
                        <a:rPr lang="en-IN" sz="1400" u="none" strike="noStrike" dirty="0">
                          <a:effectLst/>
                        </a:rPr>
                        <a:t>Mizo Ginger</a:t>
                      </a:r>
                      <a:endParaRPr lang="en-IN" sz="1400" b="0" i="0" u="none" strike="noStrike" dirty="0">
                        <a:solidFill>
                          <a:srgbClr val="000000"/>
                        </a:solidFill>
                        <a:effectLst/>
                        <a:latin typeface="Calibri" panose="020F0502020204030204" pitchFamily="34" charset="0"/>
                      </a:endParaRPr>
                    </a:p>
                  </a:txBody>
                  <a:tcPr marL="8683" marR="8683" marT="8683" marB="0" anchor="b"/>
                </a:tc>
                <a:tc>
                  <a:txBody>
                    <a:bodyPr/>
                    <a:lstStyle/>
                    <a:p>
                      <a:pPr algn="l" fontAlgn="b"/>
                      <a:r>
                        <a:rPr lang="en-IN" sz="1400" u="none" strike="noStrike" dirty="0">
                          <a:effectLst/>
                        </a:rPr>
                        <a:t>Agricultural</a:t>
                      </a:r>
                      <a:endParaRPr lang="en-IN" sz="1400" b="0" i="0" u="none" strike="noStrike" dirty="0">
                        <a:solidFill>
                          <a:srgbClr val="000000"/>
                        </a:solidFill>
                        <a:effectLst/>
                        <a:latin typeface="Calibri" panose="020F0502020204030204" pitchFamily="34" charset="0"/>
                      </a:endParaRPr>
                    </a:p>
                  </a:txBody>
                  <a:tcPr marL="8683" marR="8683" marT="8683" marB="0" anchor="b"/>
                </a:tc>
                <a:tc>
                  <a:txBody>
                    <a:bodyPr/>
                    <a:lstStyle/>
                    <a:p>
                      <a:pPr algn="l" fontAlgn="b"/>
                      <a:r>
                        <a:rPr lang="en-IN" sz="1400" u="none" strike="noStrike" dirty="0">
                          <a:effectLst/>
                        </a:rPr>
                        <a:t>Mizoram</a:t>
                      </a:r>
                      <a:endParaRPr lang="en-IN" sz="1400" b="0" i="0" u="none" strike="noStrike" dirty="0">
                        <a:solidFill>
                          <a:srgbClr val="000000"/>
                        </a:solidFill>
                        <a:effectLst/>
                        <a:latin typeface="Calibri" panose="020F0502020204030204" pitchFamily="34" charset="0"/>
                      </a:endParaRPr>
                    </a:p>
                  </a:txBody>
                  <a:tcPr marL="8683" marR="8683" marT="8683" marB="0" anchor="b"/>
                </a:tc>
                <a:extLst>
                  <a:ext uri="{0D108BD9-81ED-4DB2-BD59-A6C34878D82A}">
                    <a16:rowId xmlns:a16="http://schemas.microsoft.com/office/drawing/2014/main" val="321967705"/>
                  </a:ext>
                </a:extLst>
              </a:tr>
              <a:tr h="451498">
                <a:tc>
                  <a:txBody>
                    <a:bodyPr/>
                    <a:lstStyle/>
                    <a:p>
                      <a:pPr algn="r" fontAlgn="b"/>
                      <a:r>
                        <a:rPr lang="en-IN" sz="1400" u="none" strike="noStrike" dirty="0">
                          <a:effectLst/>
                        </a:rPr>
                        <a:t>13</a:t>
                      </a:r>
                      <a:endParaRPr lang="en-IN" sz="1400" b="0" i="0" u="none" strike="noStrike" dirty="0">
                        <a:solidFill>
                          <a:srgbClr val="000000"/>
                        </a:solidFill>
                        <a:effectLst/>
                        <a:latin typeface="Calibri" panose="020F0502020204030204" pitchFamily="34" charset="0"/>
                      </a:endParaRPr>
                    </a:p>
                  </a:txBody>
                  <a:tcPr marL="8683" marR="8683" marT="8683" marB="0" anchor="b"/>
                </a:tc>
                <a:tc>
                  <a:txBody>
                    <a:bodyPr/>
                    <a:lstStyle/>
                    <a:p>
                      <a:pPr algn="r" fontAlgn="b"/>
                      <a:r>
                        <a:rPr lang="en-IN" sz="1400" u="none" strike="noStrike" dirty="0">
                          <a:effectLst/>
                        </a:rPr>
                        <a:t>636</a:t>
                      </a:r>
                      <a:endParaRPr lang="en-IN" sz="1400" b="0" i="0" u="none" strike="noStrike" dirty="0">
                        <a:solidFill>
                          <a:srgbClr val="000000"/>
                        </a:solidFill>
                        <a:effectLst/>
                        <a:latin typeface="Calibri" panose="020F0502020204030204" pitchFamily="34" charset="0"/>
                      </a:endParaRPr>
                    </a:p>
                  </a:txBody>
                  <a:tcPr marL="8683" marR="8683" marT="8683" marB="0" anchor="b"/>
                </a:tc>
                <a:tc>
                  <a:txBody>
                    <a:bodyPr/>
                    <a:lstStyle/>
                    <a:p>
                      <a:pPr algn="l" fontAlgn="b"/>
                      <a:r>
                        <a:rPr lang="en-IN" sz="1400" u="none" strike="noStrike" dirty="0">
                          <a:effectLst/>
                        </a:rPr>
                        <a:t>Dalle Khursani</a:t>
                      </a:r>
                      <a:endParaRPr lang="en-IN" sz="1400" b="0" i="0" u="none" strike="noStrike" dirty="0">
                        <a:solidFill>
                          <a:srgbClr val="000000"/>
                        </a:solidFill>
                        <a:effectLst/>
                        <a:latin typeface="Calibri" panose="020F0502020204030204" pitchFamily="34" charset="0"/>
                      </a:endParaRPr>
                    </a:p>
                  </a:txBody>
                  <a:tcPr marL="8683" marR="8683" marT="8683" marB="0" anchor="b"/>
                </a:tc>
                <a:tc>
                  <a:txBody>
                    <a:bodyPr/>
                    <a:lstStyle/>
                    <a:p>
                      <a:pPr algn="l" fontAlgn="b"/>
                      <a:r>
                        <a:rPr lang="en-IN" sz="1400" u="none" strike="noStrike" dirty="0">
                          <a:effectLst/>
                        </a:rPr>
                        <a:t>Agricultural</a:t>
                      </a:r>
                      <a:endParaRPr lang="en-IN" sz="1400" b="0" i="0" u="none" strike="noStrike" dirty="0">
                        <a:solidFill>
                          <a:srgbClr val="000000"/>
                        </a:solidFill>
                        <a:effectLst/>
                        <a:latin typeface="Calibri" panose="020F0502020204030204" pitchFamily="34" charset="0"/>
                      </a:endParaRPr>
                    </a:p>
                  </a:txBody>
                  <a:tcPr marL="8683" marR="8683" marT="8683" marB="0" anchor="b"/>
                </a:tc>
                <a:tc>
                  <a:txBody>
                    <a:bodyPr/>
                    <a:lstStyle/>
                    <a:p>
                      <a:pPr algn="l" fontAlgn="b"/>
                      <a:r>
                        <a:rPr lang="en-IN" sz="1400" u="none" strike="noStrike" dirty="0">
                          <a:effectLst/>
                        </a:rPr>
                        <a:t>Sikkim and West Bengal</a:t>
                      </a:r>
                      <a:endParaRPr lang="en-IN" sz="1400" b="0" i="0" u="none" strike="noStrike" dirty="0">
                        <a:solidFill>
                          <a:srgbClr val="000000"/>
                        </a:solidFill>
                        <a:effectLst/>
                        <a:latin typeface="Calibri" panose="020F0502020204030204" pitchFamily="34" charset="0"/>
                      </a:endParaRPr>
                    </a:p>
                  </a:txBody>
                  <a:tcPr marL="8683" marR="8683" marT="8683" marB="0" anchor="b"/>
                </a:tc>
                <a:extLst>
                  <a:ext uri="{0D108BD9-81ED-4DB2-BD59-A6C34878D82A}">
                    <a16:rowId xmlns:a16="http://schemas.microsoft.com/office/drawing/2014/main" val="1985947030"/>
                  </a:ext>
                </a:extLst>
              </a:tr>
              <a:tr h="451498">
                <a:tc>
                  <a:txBody>
                    <a:bodyPr/>
                    <a:lstStyle/>
                    <a:p>
                      <a:pPr algn="r" fontAlgn="b"/>
                      <a:r>
                        <a:rPr lang="en-IN" sz="1400" u="none" strike="noStrike" dirty="0">
                          <a:effectLst/>
                        </a:rPr>
                        <a:t>14</a:t>
                      </a:r>
                      <a:endParaRPr lang="en-IN" sz="1400" b="0" i="0" u="none" strike="noStrike" dirty="0">
                        <a:solidFill>
                          <a:srgbClr val="000000"/>
                        </a:solidFill>
                        <a:effectLst/>
                        <a:latin typeface="Calibri" panose="020F0502020204030204" pitchFamily="34" charset="0"/>
                      </a:endParaRPr>
                    </a:p>
                  </a:txBody>
                  <a:tcPr marL="8683" marR="8683" marT="8683" marB="0" anchor="b"/>
                </a:tc>
                <a:tc>
                  <a:txBody>
                    <a:bodyPr/>
                    <a:lstStyle/>
                    <a:p>
                      <a:pPr algn="r" fontAlgn="b"/>
                      <a:r>
                        <a:rPr lang="en-IN" sz="1400" u="none" strike="noStrike" dirty="0">
                          <a:effectLst/>
                        </a:rPr>
                        <a:t>640</a:t>
                      </a:r>
                      <a:endParaRPr lang="en-IN" sz="1400" b="0" i="0" u="none" strike="noStrike" dirty="0">
                        <a:solidFill>
                          <a:srgbClr val="000000"/>
                        </a:solidFill>
                        <a:effectLst/>
                        <a:latin typeface="Calibri" panose="020F0502020204030204" pitchFamily="34" charset="0"/>
                      </a:endParaRPr>
                    </a:p>
                  </a:txBody>
                  <a:tcPr marL="8683" marR="8683" marT="8683" marB="0" anchor="b"/>
                </a:tc>
                <a:tc>
                  <a:txBody>
                    <a:bodyPr/>
                    <a:lstStyle/>
                    <a:p>
                      <a:pPr algn="l" fontAlgn="b"/>
                      <a:r>
                        <a:rPr lang="en-IN" sz="1400" u="none" strike="noStrike" dirty="0">
                          <a:effectLst/>
                        </a:rPr>
                        <a:t>Naga Cucumber</a:t>
                      </a:r>
                      <a:endParaRPr lang="en-IN" sz="1400" b="0" i="0" u="none" strike="noStrike" dirty="0">
                        <a:solidFill>
                          <a:srgbClr val="000000"/>
                        </a:solidFill>
                        <a:effectLst/>
                        <a:latin typeface="Calibri" panose="020F0502020204030204" pitchFamily="34" charset="0"/>
                      </a:endParaRPr>
                    </a:p>
                  </a:txBody>
                  <a:tcPr marL="8683" marR="8683" marT="8683" marB="0" anchor="b"/>
                </a:tc>
                <a:tc>
                  <a:txBody>
                    <a:bodyPr/>
                    <a:lstStyle/>
                    <a:p>
                      <a:pPr algn="l" fontAlgn="b"/>
                      <a:r>
                        <a:rPr lang="en-IN" sz="1400" u="none" strike="noStrike" dirty="0">
                          <a:effectLst/>
                        </a:rPr>
                        <a:t>Agricultural</a:t>
                      </a:r>
                      <a:endParaRPr lang="en-IN" sz="1400" b="0" i="0" u="none" strike="noStrike" dirty="0">
                        <a:solidFill>
                          <a:srgbClr val="000000"/>
                        </a:solidFill>
                        <a:effectLst/>
                        <a:latin typeface="Calibri" panose="020F0502020204030204" pitchFamily="34" charset="0"/>
                      </a:endParaRPr>
                    </a:p>
                  </a:txBody>
                  <a:tcPr marL="8683" marR="8683" marT="8683" marB="0" anchor="b"/>
                </a:tc>
                <a:tc>
                  <a:txBody>
                    <a:bodyPr/>
                    <a:lstStyle/>
                    <a:p>
                      <a:pPr algn="l" fontAlgn="b"/>
                      <a:r>
                        <a:rPr lang="en-IN" sz="1400" u="none" strike="noStrike" dirty="0">
                          <a:effectLst/>
                        </a:rPr>
                        <a:t>Nagaland</a:t>
                      </a:r>
                      <a:endParaRPr lang="en-IN" sz="1400" b="0" i="0" u="none" strike="noStrike" dirty="0">
                        <a:solidFill>
                          <a:srgbClr val="000000"/>
                        </a:solidFill>
                        <a:effectLst/>
                        <a:latin typeface="Calibri" panose="020F0502020204030204" pitchFamily="34" charset="0"/>
                      </a:endParaRPr>
                    </a:p>
                  </a:txBody>
                  <a:tcPr marL="8683" marR="8683" marT="8683" marB="0" anchor="b"/>
                </a:tc>
                <a:extLst>
                  <a:ext uri="{0D108BD9-81ED-4DB2-BD59-A6C34878D82A}">
                    <a16:rowId xmlns:a16="http://schemas.microsoft.com/office/drawing/2014/main" val="2025704178"/>
                  </a:ext>
                </a:extLst>
              </a:tr>
              <a:tr h="451498">
                <a:tc>
                  <a:txBody>
                    <a:bodyPr/>
                    <a:lstStyle/>
                    <a:p>
                      <a:pPr algn="r" fontAlgn="b"/>
                      <a:r>
                        <a:rPr lang="en-IN" sz="1400" u="none" strike="noStrike" dirty="0">
                          <a:effectLst/>
                        </a:rPr>
                        <a:t>15</a:t>
                      </a:r>
                      <a:endParaRPr lang="en-IN" sz="1400" b="0" i="0" u="none" strike="noStrike" dirty="0">
                        <a:solidFill>
                          <a:srgbClr val="000000"/>
                        </a:solidFill>
                        <a:effectLst/>
                        <a:latin typeface="Calibri" panose="020F0502020204030204" pitchFamily="34" charset="0"/>
                      </a:endParaRPr>
                    </a:p>
                  </a:txBody>
                  <a:tcPr marL="8683" marR="8683" marT="8683" marB="0" anchor="b"/>
                </a:tc>
                <a:tc>
                  <a:txBody>
                    <a:bodyPr/>
                    <a:lstStyle/>
                    <a:p>
                      <a:pPr algn="r" fontAlgn="b"/>
                      <a:r>
                        <a:rPr lang="en-IN" sz="1400" u="none" strike="noStrike" dirty="0">
                          <a:effectLst/>
                        </a:rPr>
                        <a:t>642</a:t>
                      </a:r>
                      <a:endParaRPr lang="en-IN" sz="1400" b="0" i="0" u="none" strike="noStrike" dirty="0">
                        <a:solidFill>
                          <a:srgbClr val="000000"/>
                        </a:solidFill>
                        <a:effectLst/>
                        <a:latin typeface="Calibri" panose="020F0502020204030204" pitchFamily="34" charset="0"/>
                      </a:endParaRPr>
                    </a:p>
                  </a:txBody>
                  <a:tcPr marL="8683" marR="8683" marT="8683" marB="0" anchor="b"/>
                </a:tc>
                <a:tc>
                  <a:txBody>
                    <a:bodyPr/>
                    <a:lstStyle/>
                    <a:p>
                      <a:pPr algn="l" fontAlgn="b"/>
                      <a:r>
                        <a:rPr lang="en-IN" sz="1400" u="none" strike="noStrike" dirty="0">
                          <a:effectLst/>
                        </a:rPr>
                        <a:t>Harmal Chilli</a:t>
                      </a:r>
                      <a:endParaRPr lang="en-IN" sz="1400" b="0" i="0" u="none" strike="noStrike" dirty="0">
                        <a:solidFill>
                          <a:srgbClr val="000000"/>
                        </a:solidFill>
                        <a:effectLst/>
                        <a:latin typeface="Calibri" panose="020F0502020204030204" pitchFamily="34" charset="0"/>
                      </a:endParaRPr>
                    </a:p>
                  </a:txBody>
                  <a:tcPr marL="8683" marR="8683" marT="8683" marB="0" anchor="b"/>
                </a:tc>
                <a:tc>
                  <a:txBody>
                    <a:bodyPr/>
                    <a:lstStyle/>
                    <a:p>
                      <a:pPr algn="l" fontAlgn="b"/>
                      <a:r>
                        <a:rPr lang="en-IN" sz="1400" u="none" strike="noStrike" dirty="0">
                          <a:effectLst/>
                        </a:rPr>
                        <a:t>Agricultural</a:t>
                      </a:r>
                      <a:endParaRPr lang="en-IN" sz="1400" b="0" i="0" u="none" strike="noStrike" dirty="0">
                        <a:solidFill>
                          <a:srgbClr val="000000"/>
                        </a:solidFill>
                        <a:effectLst/>
                        <a:latin typeface="Calibri" panose="020F0502020204030204" pitchFamily="34" charset="0"/>
                      </a:endParaRPr>
                    </a:p>
                  </a:txBody>
                  <a:tcPr marL="8683" marR="8683" marT="8683" marB="0" anchor="b"/>
                </a:tc>
                <a:tc>
                  <a:txBody>
                    <a:bodyPr/>
                    <a:lstStyle/>
                    <a:p>
                      <a:pPr algn="l" fontAlgn="b"/>
                      <a:r>
                        <a:rPr lang="en-IN" sz="1400" u="none" strike="noStrike" dirty="0">
                          <a:effectLst/>
                        </a:rPr>
                        <a:t>Goa</a:t>
                      </a:r>
                      <a:endParaRPr lang="en-IN" sz="1400" b="0" i="0" u="none" strike="noStrike" dirty="0">
                        <a:solidFill>
                          <a:srgbClr val="000000"/>
                        </a:solidFill>
                        <a:effectLst/>
                        <a:latin typeface="Calibri" panose="020F0502020204030204" pitchFamily="34" charset="0"/>
                      </a:endParaRPr>
                    </a:p>
                  </a:txBody>
                  <a:tcPr marL="8683" marR="8683" marT="8683" marB="0" anchor="b"/>
                </a:tc>
                <a:extLst>
                  <a:ext uri="{0D108BD9-81ED-4DB2-BD59-A6C34878D82A}">
                    <a16:rowId xmlns:a16="http://schemas.microsoft.com/office/drawing/2014/main" val="2997397800"/>
                  </a:ext>
                </a:extLst>
              </a:tr>
              <a:tr h="451498">
                <a:tc>
                  <a:txBody>
                    <a:bodyPr/>
                    <a:lstStyle/>
                    <a:p>
                      <a:pPr algn="r" fontAlgn="b"/>
                      <a:r>
                        <a:rPr lang="en-IN" sz="1400" u="none" strike="noStrike" dirty="0">
                          <a:effectLst/>
                        </a:rPr>
                        <a:t>16</a:t>
                      </a:r>
                      <a:endParaRPr lang="en-IN" sz="1400" b="0" i="0" u="none" strike="noStrike" dirty="0">
                        <a:solidFill>
                          <a:srgbClr val="000000"/>
                        </a:solidFill>
                        <a:effectLst/>
                        <a:latin typeface="Calibri" panose="020F0502020204030204" pitchFamily="34" charset="0"/>
                      </a:endParaRPr>
                    </a:p>
                  </a:txBody>
                  <a:tcPr marL="8683" marR="8683" marT="8683" marB="0" anchor="b"/>
                </a:tc>
                <a:tc>
                  <a:txBody>
                    <a:bodyPr/>
                    <a:lstStyle/>
                    <a:p>
                      <a:pPr algn="r" fontAlgn="b"/>
                      <a:r>
                        <a:rPr lang="en-IN" sz="1400" u="none" strike="noStrike" dirty="0">
                          <a:effectLst/>
                        </a:rPr>
                        <a:t>643</a:t>
                      </a:r>
                      <a:endParaRPr lang="en-IN" sz="1400" b="0" i="0" u="none" strike="noStrike" dirty="0">
                        <a:solidFill>
                          <a:srgbClr val="000000"/>
                        </a:solidFill>
                        <a:effectLst/>
                        <a:latin typeface="Calibri" panose="020F0502020204030204" pitchFamily="34" charset="0"/>
                      </a:endParaRPr>
                    </a:p>
                  </a:txBody>
                  <a:tcPr marL="8683" marR="8683" marT="8683" marB="0" anchor="b"/>
                </a:tc>
                <a:tc>
                  <a:txBody>
                    <a:bodyPr/>
                    <a:lstStyle/>
                    <a:p>
                      <a:pPr algn="l" fontAlgn="b"/>
                      <a:r>
                        <a:rPr lang="en-IN" sz="1400" u="none" strike="noStrike" dirty="0">
                          <a:effectLst/>
                        </a:rPr>
                        <a:t>Judima</a:t>
                      </a:r>
                      <a:endParaRPr lang="en-IN" sz="1400" b="0" i="0" u="none" strike="noStrike" dirty="0">
                        <a:solidFill>
                          <a:srgbClr val="000000"/>
                        </a:solidFill>
                        <a:effectLst/>
                        <a:latin typeface="Calibri" panose="020F0502020204030204" pitchFamily="34" charset="0"/>
                      </a:endParaRPr>
                    </a:p>
                  </a:txBody>
                  <a:tcPr marL="8683" marR="8683" marT="8683" marB="0" anchor="b"/>
                </a:tc>
                <a:tc>
                  <a:txBody>
                    <a:bodyPr/>
                    <a:lstStyle/>
                    <a:p>
                      <a:pPr algn="l" fontAlgn="b"/>
                      <a:r>
                        <a:rPr lang="en-IN" sz="1400" u="none" strike="noStrike" dirty="0">
                          <a:effectLst/>
                        </a:rPr>
                        <a:t>Agricultural </a:t>
                      </a:r>
                      <a:endParaRPr lang="en-IN" sz="1400" b="0" i="0" u="none" strike="noStrike" dirty="0">
                        <a:solidFill>
                          <a:srgbClr val="000000"/>
                        </a:solidFill>
                        <a:effectLst/>
                        <a:latin typeface="Calibri" panose="020F0502020204030204" pitchFamily="34" charset="0"/>
                      </a:endParaRPr>
                    </a:p>
                  </a:txBody>
                  <a:tcPr marL="8683" marR="8683" marT="8683" marB="0" anchor="b"/>
                </a:tc>
                <a:tc>
                  <a:txBody>
                    <a:bodyPr/>
                    <a:lstStyle/>
                    <a:p>
                      <a:pPr algn="l" fontAlgn="b"/>
                      <a:r>
                        <a:rPr lang="en-IN" sz="1400" u="none" strike="noStrike" dirty="0">
                          <a:effectLst/>
                        </a:rPr>
                        <a:t>Assam</a:t>
                      </a:r>
                      <a:endParaRPr lang="en-IN" sz="1400" b="0" i="0" u="none" strike="noStrike" dirty="0">
                        <a:solidFill>
                          <a:srgbClr val="000000"/>
                        </a:solidFill>
                        <a:effectLst/>
                        <a:latin typeface="Calibri" panose="020F0502020204030204" pitchFamily="34" charset="0"/>
                      </a:endParaRPr>
                    </a:p>
                  </a:txBody>
                  <a:tcPr marL="8683" marR="8683" marT="8683" marB="0" anchor="b"/>
                </a:tc>
                <a:extLst>
                  <a:ext uri="{0D108BD9-81ED-4DB2-BD59-A6C34878D82A}">
                    <a16:rowId xmlns:a16="http://schemas.microsoft.com/office/drawing/2014/main" val="558178831"/>
                  </a:ext>
                </a:extLst>
              </a:tr>
            </a:tbl>
          </a:graphicData>
        </a:graphic>
      </p:graphicFrame>
      <p:graphicFrame>
        <p:nvGraphicFramePr>
          <p:cNvPr id="4" name="Table 3">
            <a:extLst>
              <a:ext uri="{FF2B5EF4-FFF2-40B4-BE49-F238E27FC236}">
                <a16:creationId xmlns:a16="http://schemas.microsoft.com/office/drawing/2014/main" id="{3997E1D6-9D5D-4782-A20A-6D1EF4E595BA}"/>
              </a:ext>
            </a:extLst>
          </p:cNvPr>
          <p:cNvGraphicFramePr>
            <a:graphicFrameLocks noGrp="1"/>
          </p:cNvGraphicFramePr>
          <p:nvPr>
            <p:extLst>
              <p:ext uri="{D42A27DB-BD31-4B8C-83A1-F6EECF244321}">
                <p14:modId xmlns:p14="http://schemas.microsoft.com/office/powerpoint/2010/main" val="3916233880"/>
              </p:ext>
            </p:extLst>
          </p:nvPr>
        </p:nvGraphicFramePr>
        <p:xfrm>
          <a:off x="345160" y="2256700"/>
          <a:ext cx="6807199" cy="7745505"/>
        </p:xfrm>
        <a:graphic>
          <a:graphicData uri="http://schemas.openxmlformats.org/drawingml/2006/table">
            <a:tbl>
              <a:tblPr>
                <a:tableStyleId>{2D5ABB26-0587-4C30-8999-92F81FD0307C}</a:tableStyleId>
              </a:tblPr>
              <a:tblGrid>
                <a:gridCol w="613690">
                  <a:extLst>
                    <a:ext uri="{9D8B030D-6E8A-4147-A177-3AD203B41FA5}">
                      <a16:colId xmlns:a16="http://schemas.microsoft.com/office/drawing/2014/main" val="2661907349"/>
                    </a:ext>
                  </a:extLst>
                </a:gridCol>
                <a:gridCol w="1295400">
                  <a:extLst>
                    <a:ext uri="{9D8B030D-6E8A-4147-A177-3AD203B41FA5}">
                      <a16:colId xmlns:a16="http://schemas.microsoft.com/office/drawing/2014/main" val="960332609"/>
                    </a:ext>
                  </a:extLst>
                </a:gridCol>
                <a:gridCol w="2057400">
                  <a:extLst>
                    <a:ext uri="{9D8B030D-6E8A-4147-A177-3AD203B41FA5}">
                      <a16:colId xmlns:a16="http://schemas.microsoft.com/office/drawing/2014/main" val="2303444690"/>
                    </a:ext>
                  </a:extLst>
                </a:gridCol>
                <a:gridCol w="1447800">
                  <a:extLst>
                    <a:ext uri="{9D8B030D-6E8A-4147-A177-3AD203B41FA5}">
                      <a16:colId xmlns:a16="http://schemas.microsoft.com/office/drawing/2014/main" val="1054769166"/>
                    </a:ext>
                  </a:extLst>
                </a:gridCol>
                <a:gridCol w="1392909">
                  <a:extLst>
                    <a:ext uri="{9D8B030D-6E8A-4147-A177-3AD203B41FA5}">
                      <a16:colId xmlns:a16="http://schemas.microsoft.com/office/drawing/2014/main" val="1073149986"/>
                    </a:ext>
                  </a:extLst>
                </a:gridCol>
              </a:tblGrid>
              <a:tr h="575400">
                <a:tc>
                  <a:txBody>
                    <a:bodyPr/>
                    <a:lstStyle/>
                    <a:p>
                      <a:pPr marL="68580" algn="l" fontAlgn="b">
                        <a:lnSpc>
                          <a:spcPct val="100000"/>
                        </a:lnSpc>
                        <a:spcBef>
                          <a:spcPts val="85"/>
                        </a:spcBef>
                      </a:pPr>
                      <a:r>
                        <a:rPr lang="en-IN" sz="1500" b="1" spc="60" dirty="0">
                          <a:solidFill>
                            <a:schemeClr val="tx1"/>
                          </a:solidFill>
                          <a:latin typeface="+mn-lt"/>
                          <a:ea typeface="+mn-ea"/>
                          <a:cs typeface="+mn-cs"/>
                        </a:rPr>
                        <a:t>Sl No.</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marL="68580" algn="ctr" fontAlgn="b">
                        <a:lnSpc>
                          <a:spcPct val="100000"/>
                        </a:lnSpc>
                        <a:spcBef>
                          <a:spcPts val="85"/>
                        </a:spcBef>
                      </a:pPr>
                      <a:r>
                        <a:rPr lang="en-IN" sz="1500" b="1" spc="60" dirty="0">
                          <a:solidFill>
                            <a:schemeClr val="tx1"/>
                          </a:solidFill>
                          <a:latin typeface="+mn-lt"/>
                          <a:ea typeface="+mn-ea"/>
                          <a:cs typeface="+mn-cs"/>
                        </a:rPr>
                        <a:t>Application Number</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gn="l" fontAlgn="b"/>
                      <a:r>
                        <a:rPr lang="en-IN" sz="1500" b="1" spc="60" dirty="0">
                          <a:solidFill>
                            <a:schemeClr val="tx1"/>
                          </a:solidFill>
                          <a:latin typeface="+mn-lt"/>
                          <a:ea typeface="+mn-ea"/>
                          <a:cs typeface="+mn-cs"/>
                        </a:rPr>
                        <a:t>Name of the Product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gn="l" fontAlgn="b"/>
                      <a:r>
                        <a:rPr lang="en-IN" sz="1500" b="1" spc="60" dirty="0">
                          <a:solidFill>
                            <a:schemeClr val="tx1"/>
                          </a:solidFill>
                          <a:latin typeface="+mn-lt"/>
                          <a:ea typeface="+mn-ea"/>
                          <a:cs typeface="+mn-cs"/>
                        </a:rPr>
                        <a:t>Type of Product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gn="l" fontAlgn="b"/>
                      <a:r>
                        <a:rPr lang="en-IN" sz="1500" b="1" spc="60" dirty="0">
                          <a:solidFill>
                            <a:schemeClr val="tx1"/>
                          </a:solidFill>
                          <a:latin typeface="+mn-lt"/>
                          <a:ea typeface="+mn-ea"/>
                          <a:cs typeface="+mn-cs"/>
                        </a:rPr>
                        <a:t>State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681836487"/>
                  </a:ext>
                </a:extLst>
              </a:tr>
              <a:tr h="449535">
                <a:tc>
                  <a:txBody>
                    <a:bodyPr/>
                    <a:lstStyle/>
                    <a:p>
                      <a:pPr algn="ctr" fontAlgn="b"/>
                      <a:r>
                        <a:rPr lang="en-IN" sz="1500" b="0" u="none" strike="noStrike" dirty="0">
                          <a:solidFill>
                            <a:srgbClr val="000000"/>
                          </a:solidFill>
                          <a:effectLst/>
                          <a:latin typeface="+mn-lt"/>
                        </a:rPr>
                        <a:t>1</a:t>
                      </a:r>
                      <a:endParaRPr lang="en-IN" sz="1500" b="0" i="0" u="none" strike="noStrike" dirty="0">
                        <a:solidFill>
                          <a:srgbClr val="000000"/>
                        </a:solidFill>
                        <a:effectLst/>
                        <a:latin typeface="+mn-l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r>
                        <a:rPr lang="en-IN" sz="1500" b="0" u="none" strike="noStrike" dirty="0">
                          <a:solidFill>
                            <a:srgbClr val="000000"/>
                          </a:solidFill>
                          <a:effectLst/>
                          <a:latin typeface="+mn-lt"/>
                        </a:rPr>
                        <a:t>590</a:t>
                      </a:r>
                      <a:endParaRPr lang="en-IN" sz="1500" b="0" i="0" u="none" strike="noStrike" dirty="0">
                        <a:solidFill>
                          <a:srgbClr val="000000"/>
                        </a:solidFill>
                        <a:effectLst/>
                        <a:latin typeface="+mn-l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fontAlgn="b"/>
                      <a:r>
                        <a:rPr lang="en-IN" sz="1500" spc="50" dirty="0">
                          <a:solidFill>
                            <a:schemeClr val="tx1"/>
                          </a:solidFill>
                          <a:latin typeface="+mn-lt"/>
                          <a:ea typeface="+mn-ea"/>
                          <a:cs typeface="+mn-cs"/>
                        </a:rPr>
                        <a:t>Tamenglong Orange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algn="l" fontAlgn="b"/>
                      <a:r>
                        <a:rPr lang="en-IN" sz="1500" spc="50" dirty="0">
                          <a:solidFill>
                            <a:schemeClr val="tx1"/>
                          </a:solidFill>
                          <a:latin typeface="+mn-lt"/>
                          <a:ea typeface="+mn-ea"/>
                          <a:cs typeface="+mn-cs"/>
                        </a:rPr>
                        <a:t>Agricultural</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algn="l" fontAlgn="b"/>
                      <a:r>
                        <a:rPr lang="en-IN" sz="1500" spc="50" dirty="0">
                          <a:solidFill>
                            <a:schemeClr val="tx1"/>
                          </a:solidFill>
                          <a:latin typeface="+mn-lt"/>
                          <a:ea typeface="+mn-ea"/>
                          <a:cs typeface="+mn-cs"/>
                        </a:rPr>
                        <a:t>Manipur</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60864927"/>
                  </a:ext>
                </a:extLst>
              </a:tr>
              <a:tr h="449535">
                <a:tc>
                  <a:txBody>
                    <a:bodyPr/>
                    <a:lstStyle/>
                    <a:p>
                      <a:pPr algn="ctr" fontAlgn="b"/>
                      <a:r>
                        <a:rPr lang="en-IN" sz="1500" b="0" u="none" strike="noStrike" dirty="0">
                          <a:solidFill>
                            <a:srgbClr val="000000"/>
                          </a:solidFill>
                          <a:effectLst/>
                          <a:latin typeface="+mn-lt"/>
                        </a:rPr>
                        <a:t>2</a:t>
                      </a:r>
                      <a:endParaRPr lang="en-IN" sz="1500" b="0" i="0" u="none" strike="noStrike" dirty="0">
                        <a:solidFill>
                          <a:srgbClr val="000000"/>
                        </a:solidFill>
                        <a:effectLst/>
                        <a:latin typeface="+mn-l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r>
                        <a:rPr lang="en-IN" sz="1500" b="0" u="none" strike="noStrike" dirty="0">
                          <a:solidFill>
                            <a:srgbClr val="000000"/>
                          </a:solidFill>
                          <a:effectLst/>
                          <a:latin typeface="+mn-lt"/>
                        </a:rPr>
                        <a:t>592</a:t>
                      </a:r>
                      <a:endParaRPr lang="en-IN" sz="1500" b="0" i="0" u="none" strike="noStrike" dirty="0">
                        <a:solidFill>
                          <a:srgbClr val="000000"/>
                        </a:solidFill>
                        <a:effectLst/>
                        <a:latin typeface="+mn-l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fontAlgn="b"/>
                      <a:r>
                        <a:rPr lang="en-IN" sz="1500" spc="50" dirty="0">
                          <a:solidFill>
                            <a:schemeClr val="tx1"/>
                          </a:solidFill>
                          <a:latin typeface="+mn-lt"/>
                          <a:ea typeface="+mn-ea"/>
                          <a:cs typeface="+mn-cs"/>
                        </a:rPr>
                        <a:t>Hathei Chilli</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algn="l" fontAlgn="b"/>
                      <a:r>
                        <a:rPr lang="en-IN" sz="1500" spc="50" dirty="0">
                          <a:solidFill>
                            <a:schemeClr val="tx1"/>
                          </a:solidFill>
                          <a:latin typeface="+mn-lt"/>
                          <a:ea typeface="+mn-ea"/>
                          <a:cs typeface="+mn-cs"/>
                        </a:rPr>
                        <a:t>Agricultural</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algn="l" fontAlgn="b"/>
                      <a:r>
                        <a:rPr lang="en-IN" sz="1500" spc="50" dirty="0">
                          <a:solidFill>
                            <a:schemeClr val="tx1"/>
                          </a:solidFill>
                          <a:latin typeface="+mn-lt"/>
                          <a:ea typeface="+mn-ea"/>
                          <a:cs typeface="+mn-cs"/>
                        </a:rPr>
                        <a:t>Manipur</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9599056"/>
                  </a:ext>
                </a:extLst>
              </a:tr>
              <a:tr h="309261">
                <a:tc>
                  <a:txBody>
                    <a:bodyPr/>
                    <a:lstStyle/>
                    <a:p>
                      <a:pPr algn="ctr" fontAlgn="b"/>
                      <a:r>
                        <a:rPr lang="en-IN" sz="1500" b="0" u="none" strike="noStrike" dirty="0">
                          <a:solidFill>
                            <a:srgbClr val="000000"/>
                          </a:solidFill>
                          <a:effectLst/>
                          <a:latin typeface="+mn-lt"/>
                        </a:rPr>
                        <a:t>3</a:t>
                      </a:r>
                      <a:endParaRPr lang="en-IN" sz="1500" b="0" i="0" u="none" strike="noStrike" dirty="0">
                        <a:solidFill>
                          <a:srgbClr val="000000"/>
                        </a:solidFill>
                        <a:effectLst/>
                        <a:latin typeface="+mn-l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r>
                        <a:rPr lang="en-IN" sz="1500" b="0" u="none" strike="noStrike" dirty="0">
                          <a:solidFill>
                            <a:srgbClr val="000000"/>
                          </a:solidFill>
                          <a:effectLst/>
                          <a:latin typeface="+mn-lt"/>
                        </a:rPr>
                        <a:t>599</a:t>
                      </a:r>
                      <a:endParaRPr lang="en-IN" sz="1500" b="0" i="0" u="none" strike="noStrike" dirty="0">
                        <a:solidFill>
                          <a:srgbClr val="000000"/>
                        </a:solidFill>
                        <a:effectLst/>
                        <a:latin typeface="+mn-l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fontAlgn="b"/>
                      <a:r>
                        <a:rPr lang="en-IN" sz="1500" spc="50" dirty="0">
                          <a:solidFill>
                            <a:schemeClr val="tx1"/>
                          </a:solidFill>
                          <a:latin typeface="+mn-lt"/>
                          <a:ea typeface="+mn-ea"/>
                          <a:cs typeface="+mn-cs"/>
                        </a:rPr>
                        <a:t>Telia Rumal</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algn="l" fontAlgn="b"/>
                      <a:r>
                        <a:rPr lang="en-IN" sz="1500" spc="50" dirty="0">
                          <a:solidFill>
                            <a:schemeClr val="tx1"/>
                          </a:solidFill>
                          <a:latin typeface="+mn-lt"/>
                          <a:ea typeface="+mn-ea"/>
                          <a:cs typeface="+mn-cs"/>
                        </a:rPr>
                        <a:t>Textiles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algn="l" fontAlgn="b"/>
                      <a:r>
                        <a:rPr lang="en-IN" sz="1500" spc="50" dirty="0">
                          <a:solidFill>
                            <a:schemeClr val="tx1"/>
                          </a:solidFill>
                          <a:latin typeface="+mn-lt"/>
                          <a:ea typeface="+mn-ea"/>
                          <a:cs typeface="+mn-cs"/>
                        </a:rPr>
                        <a:t>Telangana</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773470551"/>
                  </a:ext>
                </a:extLst>
              </a:tr>
              <a:tr h="530161">
                <a:tc>
                  <a:txBody>
                    <a:bodyPr/>
                    <a:lstStyle/>
                    <a:p>
                      <a:pPr algn="ctr" fontAlgn="b"/>
                      <a:r>
                        <a:rPr lang="en-IN" sz="1500" b="0" u="none" strike="noStrike" dirty="0">
                          <a:solidFill>
                            <a:srgbClr val="000000"/>
                          </a:solidFill>
                          <a:effectLst/>
                          <a:latin typeface="+mn-lt"/>
                        </a:rPr>
                        <a:t>4</a:t>
                      </a:r>
                      <a:endParaRPr lang="en-IN" sz="1500" b="0" i="0" u="none" strike="noStrike" dirty="0">
                        <a:solidFill>
                          <a:srgbClr val="000000"/>
                        </a:solidFill>
                        <a:effectLst/>
                        <a:latin typeface="+mn-l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r>
                        <a:rPr lang="en-IN" sz="1500" b="0" u="none" strike="noStrike" dirty="0">
                          <a:solidFill>
                            <a:srgbClr val="000000"/>
                          </a:solidFill>
                          <a:effectLst/>
                          <a:latin typeface="+mn-lt"/>
                        </a:rPr>
                        <a:t>614</a:t>
                      </a:r>
                      <a:endParaRPr lang="en-IN" sz="1500" b="0" i="0" u="none" strike="noStrike" dirty="0">
                        <a:solidFill>
                          <a:srgbClr val="000000"/>
                        </a:solidFill>
                        <a:effectLst/>
                        <a:latin typeface="+mn-l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fontAlgn="b"/>
                      <a:r>
                        <a:rPr lang="en-IN" sz="1500" spc="50" dirty="0">
                          <a:solidFill>
                            <a:schemeClr val="tx1"/>
                          </a:solidFill>
                          <a:latin typeface="+mn-lt"/>
                          <a:ea typeface="+mn-ea"/>
                          <a:cs typeface="+mn-cs"/>
                        </a:rPr>
                        <a:t>Chamba Chappal</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algn="l" fontAlgn="b"/>
                      <a:r>
                        <a:rPr lang="en-IN" sz="1500" spc="50" dirty="0">
                          <a:solidFill>
                            <a:schemeClr val="tx1"/>
                          </a:solidFill>
                          <a:latin typeface="+mn-lt"/>
                          <a:ea typeface="+mn-ea"/>
                          <a:cs typeface="+mn-cs"/>
                        </a:rPr>
                        <a:t>Handicraft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algn="l" fontAlgn="b"/>
                      <a:r>
                        <a:rPr lang="en-IN" sz="1500" spc="50" dirty="0">
                          <a:solidFill>
                            <a:schemeClr val="tx1"/>
                          </a:solidFill>
                          <a:latin typeface="+mn-lt"/>
                          <a:ea typeface="+mn-ea"/>
                          <a:cs typeface="+mn-cs"/>
                        </a:rPr>
                        <a:t>Himachal Pradesh</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126626344"/>
                  </a:ext>
                </a:extLst>
              </a:tr>
              <a:tr h="309261">
                <a:tc>
                  <a:txBody>
                    <a:bodyPr/>
                    <a:lstStyle/>
                    <a:p>
                      <a:pPr algn="ctr" fontAlgn="b"/>
                      <a:r>
                        <a:rPr lang="en-IN" sz="1500" b="0" u="none" strike="noStrike" dirty="0">
                          <a:solidFill>
                            <a:srgbClr val="000000"/>
                          </a:solidFill>
                          <a:effectLst/>
                          <a:latin typeface="+mn-lt"/>
                        </a:rPr>
                        <a:t>5</a:t>
                      </a:r>
                      <a:endParaRPr lang="en-IN" sz="1500" b="0" i="0" u="none" strike="noStrike" dirty="0">
                        <a:solidFill>
                          <a:srgbClr val="000000"/>
                        </a:solidFill>
                        <a:effectLst/>
                        <a:latin typeface="+mn-l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r>
                        <a:rPr lang="en-IN" sz="1500" b="0" u="none" strike="noStrike" dirty="0">
                          <a:solidFill>
                            <a:srgbClr val="000000"/>
                          </a:solidFill>
                          <a:effectLst/>
                          <a:latin typeface="+mn-lt"/>
                        </a:rPr>
                        <a:t>620</a:t>
                      </a:r>
                      <a:endParaRPr lang="en-IN" sz="1500" b="0" i="0" u="none" strike="noStrike" dirty="0">
                        <a:solidFill>
                          <a:srgbClr val="000000"/>
                        </a:solidFill>
                        <a:effectLst/>
                        <a:latin typeface="+mn-l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fontAlgn="b"/>
                      <a:r>
                        <a:rPr lang="en-IN" sz="1500" spc="50" dirty="0">
                          <a:solidFill>
                            <a:schemeClr val="tx1"/>
                          </a:solidFill>
                          <a:latin typeface="+mn-lt"/>
                          <a:ea typeface="+mn-ea"/>
                          <a:cs typeface="+mn-cs"/>
                        </a:rPr>
                        <a:t>Banaras Zardozi</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algn="l" fontAlgn="b"/>
                      <a:r>
                        <a:rPr lang="en-IN" sz="1500" spc="50" dirty="0">
                          <a:solidFill>
                            <a:schemeClr val="tx1"/>
                          </a:solidFill>
                          <a:latin typeface="+mn-lt"/>
                          <a:ea typeface="+mn-ea"/>
                          <a:cs typeface="+mn-cs"/>
                        </a:rPr>
                        <a:t>Handicraft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algn="l" fontAlgn="b"/>
                      <a:r>
                        <a:rPr lang="en-IN" sz="1500" spc="50" dirty="0">
                          <a:solidFill>
                            <a:schemeClr val="tx1"/>
                          </a:solidFill>
                          <a:latin typeface="+mn-lt"/>
                          <a:ea typeface="+mn-ea"/>
                          <a:cs typeface="+mn-cs"/>
                        </a:rPr>
                        <a:t>Uttar Pradesh</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461216613"/>
                  </a:ext>
                </a:extLst>
              </a:tr>
              <a:tr h="309261">
                <a:tc>
                  <a:txBody>
                    <a:bodyPr/>
                    <a:lstStyle/>
                    <a:p>
                      <a:pPr algn="ctr" fontAlgn="b"/>
                      <a:r>
                        <a:rPr lang="en-IN" sz="1500" b="0" u="none" strike="noStrike" dirty="0">
                          <a:solidFill>
                            <a:srgbClr val="000000"/>
                          </a:solidFill>
                          <a:effectLst/>
                          <a:latin typeface="+mn-lt"/>
                        </a:rPr>
                        <a:t>6</a:t>
                      </a:r>
                      <a:endParaRPr lang="en-IN" sz="1500" b="0" i="0" u="none" strike="noStrike" dirty="0">
                        <a:solidFill>
                          <a:srgbClr val="000000"/>
                        </a:solidFill>
                        <a:effectLst/>
                        <a:latin typeface="+mn-l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r>
                        <a:rPr lang="en-IN" sz="1500" b="0" u="none" strike="noStrike" dirty="0">
                          <a:solidFill>
                            <a:srgbClr val="000000"/>
                          </a:solidFill>
                          <a:effectLst/>
                          <a:latin typeface="+mn-lt"/>
                        </a:rPr>
                        <a:t>621</a:t>
                      </a:r>
                      <a:endParaRPr lang="en-IN" sz="1500" b="0" i="0" u="none" strike="noStrike" dirty="0">
                        <a:solidFill>
                          <a:srgbClr val="000000"/>
                        </a:solidFill>
                        <a:effectLst/>
                        <a:latin typeface="+mn-l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fontAlgn="b"/>
                      <a:r>
                        <a:rPr lang="en-IN" sz="1500" spc="50" dirty="0">
                          <a:solidFill>
                            <a:schemeClr val="tx1"/>
                          </a:solidFill>
                          <a:latin typeface="+mn-lt"/>
                          <a:ea typeface="+mn-ea"/>
                          <a:cs typeface="+mn-cs"/>
                        </a:rPr>
                        <a:t>Chunar Glaze Pottery</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algn="l" fontAlgn="b"/>
                      <a:r>
                        <a:rPr lang="en-IN" sz="1500" spc="50" dirty="0">
                          <a:solidFill>
                            <a:schemeClr val="tx1"/>
                          </a:solidFill>
                          <a:latin typeface="+mn-lt"/>
                          <a:ea typeface="+mn-ea"/>
                          <a:cs typeface="+mn-cs"/>
                        </a:rPr>
                        <a:t>Handicraft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algn="l" fontAlgn="b"/>
                      <a:r>
                        <a:rPr lang="en-IN" sz="1500" spc="50" dirty="0">
                          <a:solidFill>
                            <a:schemeClr val="tx1"/>
                          </a:solidFill>
                          <a:latin typeface="+mn-lt"/>
                          <a:ea typeface="+mn-ea"/>
                          <a:cs typeface="+mn-cs"/>
                        </a:rPr>
                        <a:t>Uttar Pradesh</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367201909"/>
                  </a:ext>
                </a:extLst>
              </a:tr>
              <a:tr h="309261">
                <a:tc>
                  <a:txBody>
                    <a:bodyPr/>
                    <a:lstStyle/>
                    <a:p>
                      <a:pPr algn="ctr" fontAlgn="b"/>
                      <a:r>
                        <a:rPr lang="en-IN" sz="1500" b="0" u="none" strike="noStrike" dirty="0">
                          <a:solidFill>
                            <a:srgbClr val="000000"/>
                          </a:solidFill>
                          <a:effectLst/>
                          <a:latin typeface="+mn-lt"/>
                        </a:rPr>
                        <a:t>7</a:t>
                      </a:r>
                      <a:endParaRPr lang="en-IN" sz="1500" b="0" i="0" u="none" strike="noStrike" dirty="0">
                        <a:solidFill>
                          <a:srgbClr val="000000"/>
                        </a:solidFill>
                        <a:effectLst/>
                        <a:latin typeface="+mn-l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r>
                        <a:rPr lang="en-IN" sz="1500" b="0" u="none" strike="noStrike" dirty="0">
                          <a:solidFill>
                            <a:srgbClr val="000000"/>
                          </a:solidFill>
                          <a:effectLst/>
                          <a:latin typeface="+mn-lt"/>
                        </a:rPr>
                        <a:t>622</a:t>
                      </a:r>
                      <a:endParaRPr lang="en-IN" sz="1500" b="0" i="0" u="none" strike="noStrike" dirty="0">
                        <a:solidFill>
                          <a:srgbClr val="000000"/>
                        </a:solidFill>
                        <a:effectLst/>
                        <a:latin typeface="+mn-l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fontAlgn="b"/>
                      <a:r>
                        <a:rPr lang="en-IN" sz="1500" spc="50" dirty="0">
                          <a:solidFill>
                            <a:schemeClr val="tx1"/>
                          </a:solidFill>
                          <a:latin typeface="+mn-lt"/>
                          <a:ea typeface="+mn-ea"/>
                          <a:cs typeface="+mn-cs"/>
                        </a:rPr>
                        <a:t>Mirzapur Pital Bartan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algn="l" fontAlgn="b"/>
                      <a:r>
                        <a:rPr lang="en-IN" sz="1500" spc="50" dirty="0">
                          <a:solidFill>
                            <a:schemeClr val="tx1"/>
                          </a:solidFill>
                          <a:latin typeface="+mn-lt"/>
                          <a:ea typeface="+mn-ea"/>
                          <a:cs typeface="+mn-cs"/>
                        </a:rPr>
                        <a:t>Handicraft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algn="l" fontAlgn="b"/>
                      <a:r>
                        <a:rPr lang="en-IN" sz="1500" spc="50" dirty="0">
                          <a:solidFill>
                            <a:schemeClr val="tx1"/>
                          </a:solidFill>
                          <a:latin typeface="+mn-lt"/>
                          <a:ea typeface="+mn-ea"/>
                          <a:cs typeface="+mn-cs"/>
                        </a:rPr>
                        <a:t>Uttar Pradesh</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983975370"/>
                  </a:ext>
                </a:extLst>
              </a:tr>
              <a:tr h="309261">
                <a:tc>
                  <a:txBody>
                    <a:bodyPr/>
                    <a:lstStyle/>
                    <a:p>
                      <a:pPr algn="ctr" fontAlgn="b"/>
                      <a:r>
                        <a:rPr lang="en-IN" sz="1500" b="0" u="none" strike="noStrike" dirty="0">
                          <a:solidFill>
                            <a:srgbClr val="000000"/>
                          </a:solidFill>
                          <a:effectLst/>
                          <a:latin typeface="+mn-lt"/>
                        </a:rPr>
                        <a:t>8</a:t>
                      </a:r>
                      <a:endParaRPr lang="en-IN" sz="1500" b="0" i="0" u="none" strike="noStrike" dirty="0">
                        <a:solidFill>
                          <a:srgbClr val="000000"/>
                        </a:solidFill>
                        <a:effectLst/>
                        <a:latin typeface="+mn-l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r>
                        <a:rPr lang="en-IN" sz="1500" b="0" u="none" strike="noStrike" dirty="0">
                          <a:solidFill>
                            <a:srgbClr val="000000"/>
                          </a:solidFill>
                          <a:effectLst/>
                          <a:latin typeface="+mn-lt"/>
                        </a:rPr>
                        <a:t>623</a:t>
                      </a:r>
                      <a:endParaRPr lang="en-IN" sz="1500" b="0" i="0" u="none" strike="noStrike" dirty="0">
                        <a:solidFill>
                          <a:srgbClr val="000000"/>
                        </a:solidFill>
                        <a:effectLst/>
                        <a:latin typeface="+mn-l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fontAlgn="b"/>
                      <a:r>
                        <a:rPr lang="en-IN" sz="1500" spc="50" dirty="0">
                          <a:solidFill>
                            <a:schemeClr val="tx1"/>
                          </a:solidFill>
                          <a:latin typeface="+mn-lt"/>
                          <a:ea typeface="+mn-ea"/>
                          <a:cs typeface="+mn-cs"/>
                        </a:rPr>
                        <a:t>Banaras Wood Carving</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algn="l" fontAlgn="b"/>
                      <a:r>
                        <a:rPr lang="en-IN" sz="1500" spc="50" dirty="0">
                          <a:solidFill>
                            <a:schemeClr val="tx1"/>
                          </a:solidFill>
                          <a:latin typeface="+mn-lt"/>
                          <a:ea typeface="+mn-ea"/>
                          <a:cs typeface="+mn-cs"/>
                        </a:rPr>
                        <a:t>Handicraft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algn="l" fontAlgn="b"/>
                      <a:r>
                        <a:rPr lang="en-IN" sz="1500" spc="50" dirty="0">
                          <a:solidFill>
                            <a:schemeClr val="tx1"/>
                          </a:solidFill>
                          <a:latin typeface="+mn-lt"/>
                          <a:ea typeface="+mn-ea"/>
                          <a:cs typeface="+mn-cs"/>
                        </a:rPr>
                        <a:t>Uttar Pradesh</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300110727"/>
                  </a:ext>
                </a:extLst>
              </a:tr>
              <a:tr h="530161">
                <a:tc>
                  <a:txBody>
                    <a:bodyPr/>
                    <a:lstStyle/>
                    <a:p>
                      <a:pPr algn="ctr" fontAlgn="b"/>
                      <a:r>
                        <a:rPr lang="en-IN" sz="1500" b="0" u="none" strike="noStrike" dirty="0">
                          <a:solidFill>
                            <a:srgbClr val="000000"/>
                          </a:solidFill>
                          <a:effectLst/>
                          <a:latin typeface="+mn-lt"/>
                        </a:rPr>
                        <a:t>9</a:t>
                      </a:r>
                      <a:endParaRPr lang="en-IN" sz="1500" b="0" i="0" u="none" strike="noStrike" dirty="0">
                        <a:solidFill>
                          <a:srgbClr val="000000"/>
                        </a:solidFill>
                        <a:effectLst/>
                        <a:latin typeface="+mn-l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r>
                        <a:rPr lang="en-IN" sz="1500" b="0" u="none" strike="noStrike" dirty="0">
                          <a:solidFill>
                            <a:srgbClr val="000000"/>
                          </a:solidFill>
                          <a:effectLst/>
                          <a:latin typeface="+mn-lt"/>
                        </a:rPr>
                        <a:t>589</a:t>
                      </a:r>
                      <a:endParaRPr lang="en-IN" sz="1500" b="0" i="0" u="none" strike="noStrike" dirty="0">
                        <a:solidFill>
                          <a:srgbClr val="000000"/>
                        </a:solidFill>
                        <a:effectLst/>
                        <a:latin typeface="+mn-l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fontAlgn="b"/>
                      <a:r>
                        <a:rPr lang="en-IN" sz="1500" spc="50" dirty="0">
                          <a:solidFill>
                            <a:schemeClr val="tx1"/>
                          </a:solidFill>
                          <a:latin typeface="+mn-lt"/>
                          <a:ea typeface="+mn-ea"/>
                          <a:cs typeface="+mn-cs"/>
                        </a:rPr>
                        <a:t>Bhotia Dann of Uttarakhand</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algn="l" fontAlgn="b"/>
                      <a:r>
                        <a:rPr lang="en-IN" sz="1500" spc="50" dirty="0">
                          <a:solidFill>
                            <a:schemeClr val="tx1"/>
                          </a:solidFill>
                          <a:latin typeface="+mn-lt"/>
                          <a:ea typeface="+mn-ea"/>
                          <a:cs typeface="+mn-cs"/>
                        </a:rPr>
                        <a:t>Handicraft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algn="l" fontAlgn="b"/>
                      <a:r>
                        <a:rPr lang="en-IN" sz="1500" spc="50" dirty="0">
                          <a:solidFill>
                            <a:schemeClr val="tx1"/>
                          </a:solidFill>
                          <a:latin typeface="+mn-lt"/>
                          <a:ea typeface="+mn-ea"/>
                          <a:cs typeface="+mn-cs"/>
                        </a:rPr>
                        <a:t>Uttarakhand</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942076155"/>
                  </a:ext>
                </a:extLst>
              </a:tr>
              <a:tr h="449535">
                <a:tc>
                  <a:txBody>
                    <a:bodyPr/>
                    <a:lstStyle/>
                    <a:p>
                      <a:pPr algn="ctr" fontAlgn="b"/>
                      <a:r>
                        <a:rPr lang="en-IN" sz="1500" b="0" u="none" strike="noStrike" dirty="0">
                          <a:solidFill>
                            <a:srgbClr val="000000"/>
                          </a:solidFill>
                          <a:effectLst/>
                          <a:latin typeface="+mn-lt"/>
                        </a:rPr>
                        <a:t>10</a:t>
                      </a:r>
                      <a:endParaRPr lang="en-IN" sz="1500" b="0" i="0" u="none" strike="noStrike" dirty="0">
                        <a:solidFill>
                          <a:srgbClr val="000000"/>
                        </a:solidFill>
                        <a:effectLst/>
                        <a:latin typeface="+mn-l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r>
                        <a:rPr lang="en-IN" sz="1500" b="0" u="none" strike="noStrike" dirty="0">
                          <a:solidFill>
                            <a:srgbClr val="000000"/>
                          </a:solidFill>
                          <a:effectLst/>
                          <a:latin typeface="+mn-lt"/>
                        </a:rPr>
                        <a:t>628</a:t>
                      </a:r>
                      <a:endParaRPr lang="en-IN" sz="1500" b="0" i="0" u="none" strike="noStrike" dirty="0">
                        <a:solidFill>
                          <a:srgbClr val="000000"/>
                        </a:solidFill>
                        <a:effectLst/>
                        <a:latin typeface="+mn-l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fontAlgn="b"/>
                      <a:r>
                        <a:rPr lang="en-IN" sz="1500" spc="50" dirty="0">
                          <a:solidFill>
                            <a:schemeClr val="tx1"/>
                          </a:solidFill>
                          <a:latin typeface="+mn-lt"/>
                          <a:ea typeface="+mn-ea"/>
                          <a:cs typeface="+mn-cs"/>
                        </a:rPr>
                        <a:t>Sojat Mehndi</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algn="l" fontAlgn="b"/>
                      <a:r>
                        <a:rPr lang="en-IN" sz="1500" spc="50" dirty="0">
                          <a:solidFill>
                            <a:schemeClr val="tx1"/>
                          </a:solidFill>
                          <a:latin typeface="+mn-lt"/>
                          <a:ea typeface="+mn-ea"/>
                          <a:cs typeface="+mn-cs"/>
                        </a:rPr>
                        <a:t>Agricultural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algn="l" fontAlgn="b"/>
                      <a:r>
                        <a:rPr lang="en-IN" sz="1500" spc="50" dirty="0">
                          <a:solidFill>
                            <a:schemeClr val="tx1"/>
                          </a:solidFill>
                          <a:latin typeface="+mn-lt"/>
                          <a:ea typeface="+mn-ea"/>
                          <a:cs typeface="+mn-cs"/>
                        </a:rPr>
                        <a:t>Rajasthan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701536629"/>
                  </a:ext>
                </a:extLst>
              </a:tr>
              <a:tr h="530161">
                <a:tc>
                  <a:txBody>
                    <a:bodyPr/>
                    <a:lstStyle/>
                    <a:p>
                      <a:pPr algn="ctr" fontAlgn="b"/>
                      <a:r>
                        <a:rPr lang="en-IN" sz="1500" b="0" u="none" strike="noStrike" dirty="0">
                          <a:solidFill>
                            <a:srgbClr val="000000"/>
                          </a:solidFill>
                          <a:effectLst/>
                          <a:latin typeface="+mn-lt"/>
                        </a:rPr>
                        <a:t>11</a:t>
                      </a:r>
                      <a:endParaRPr lang="en-IN" sz="1500" b="0" i="0" u="none" strike="noStrike" dirty="0">
                        <a:solidFill>
                          <a:srgbClr val="000000"/>
                        </a:solidFill>
                        <a:effectLst/>
                        <a:latin typeface="+mn-l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r>
                        <a:rPr lang="en-IN" sz="1500" b="0" u="none" strike="noStrike" dirty="0">
                          <a:solidFill>
                            <a:srgbClr val="000000"/>
                          </a:solidFill>
                          <a:effectLst/>
                          <a:latin typeface="+mn-lt"/>
                        </a:rPr>
                        <a:t>624</a:t>
                      </a:r>
                      <a:endParaRPr lang="en-IN" sz="1500" b="0" i="0" u="none" strike="noStrike" dirty="0">
                        <a:solidFill>
                          <a:srgbClr val="000000"/>
                        </a:solidFill>
                        <a:effectLst/>
                        <a:latin typeface="+mn-l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fontAlgn="b"/>
                      <a:r>
                        <a:rPr lang="en-IN" sz="1500" spc="50" dirty="0">
                          <a:solidFill>
                            <a:schemeClr val="tx1"/>
                          </a:solidFill>
                          <a:latin typeface="+mn-lt"/>
                          <a:ea typeface="+mn-ea"/>
                          <a:cs typeface="+mn-cs"/>
                        </a:rPr>
                        <a:t>Banaras Hand Block Print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algn="l" fontAlgn="b"/>
                      <a:r>
                        <a:rPr lang="en-IN" sz="1500" spc="50" dirty="0">
                          <a:solidFill>
                            <a:schemeClr val="tx1"/>
                          </a:solidFill>
                          <a:latin typeface="+mn-lt"/>
                          <a:ea typeface="+mn-ea"/>
                          <a:cs typeface="+mn-cs"/>
                        </a:rPr>
                        <a:t>Handicraft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algn="l" fontAlgn="b"/>
                      <a:r>
                        <a:rPr lang="en-IN" sz="1500" spc="50" dirty="0">
                          <a:solidFill>
                            <a:schemeClr val="tx1"/>
                          </a:solidFill>
                          <a:latin typeface="+mn-lt"/>
                          <a:ea typeface="+mn-ea"/>
                          <a:cs typeface="+mn-cs"/>
                        </a:rPr>
                        <a:t>Uttar Pradesh</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48314463"/>
                  </a:ext>
                </a:extLst>
              </a:tr>
              <a:tr h="449535">
                <a:tc>
                  <a:txBody>
                    <a:bodyPr/>
                    <a:lstStyle/>
                    <a:p>
                      <a:pPr algn="ctr" fontAlgn="b"/>
                      <a:r>
                        <a:rPr lang="en-IN" sz="1500" b="0" u="none" strike="noStrike" dirty="0">
                          <a:solidFill>
                            <a:srgbClr val="000000"/>
                          </a:solidFill>
                          <a:effectLst/>
                          <a:latin typeface="+mn-lt"/>
                        </a:rPr>
                        <a:t>12</a:t>
                      </a:r>
                      <a:endParaRPr lang="en-IN" sz="1500" b="0" i="0" u="none" strike="noStrike" dirty="0">
                        <a:solidFill>
                          <a:srgbClr val="000000"/>
                        </a:solidFill>
                        <a:effectLst/>
                        <a:latin typeface="+mn-l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r>
                        <a:rPr lang="en-IN" sz="1500" b="0" u="none" strike="noStrike" dirty="0">
                          <a:solidFill>
                            <a:srgbClr val="000000"/>
                          </a:solidFill>
                          <a:effectLst/>
                          <a:latin typeface="+mn-lt"/>
                        </a:rPr>
                        <a:t>629</a:t>
                      </a:r>
                      <a:endParaRPr lang="en-IN" sz="1500" b="0" i="0" u="none" strike="noStrike" dirty="0">
                        <a:solidFill>
                          <a:srgbClr val="000000"/>
                        </a:solidFill>
                        <a:effectLst/>
                        <a:latin typeface="+mn-l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fontAlgn="b"/>
                      <a:r>
                        <a:rPr lang="en-IN" sz="1500" spc="50" dirty="0">
                          <a:solidFill>
                            <a:schemeClr val="tx1"/>
                          </a:solidFill>
                          <a:latin typeface="+mn-lt"/>
                          <a:ea typeface="+mn-ea"/>
                          <a:cs typeface="+mn-cs"/>
                        </a:rPr>
                        <a:t>Mizo Ginger</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algn="l" fontAlgn="b"/>
                      <a:r>
                        <a:rPr lang="en-IN" sz="1500" spc="50" dirty="0">
                          <a:solidFill>
                            <a:schemeClr val="tx1"/>
                          </a:solidFill>
                          <a:latin typeface="+mn-lt"/>
                          <a:ea typeface="+mn-ea"/>
                          <a:cs typeface="+mn-cs"/>
                        </a:rPr>
                        <a:t>Agricultural</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algn="l" fontAlgn="b"/>
                      <a:r>
                        <a:rPr lang="en-IN" sz="1500" spc="50" dirty="0">
                          <a:solidFill>
                            <a:schemeClr val="tx1"/>
                          </a:solidFill>
                          <a:latin typeface="+mn-lt"/>
                          <a:ea typeface="+mn-ea"/>
                          <a:cs typeface="+mn-cs"/>
                        </a:rPr>
                        <a:t>Mizoram</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636106987"/>
                  </a:ext>
                </a:extLst>
              </a:tr>
              <a:tr h="530161">
                <a:tc>
                  <a:txBody>
                    <a:bodyPr/>
                    <a:lstStyle/>
                    <a:p>
                      <a:pPr algn="ctr" fontAlgn="b"/>
                      <a:r>
                        <a:rPr lang="en-IN" sz="1500" b="0" u="none" strike="noStrike" dirty="0">
                          <a:solidFill>
                            <a:srgbClr val="000000"/>
                          </a:solidFill>
                          <a:effectLst/>
                          <a:latin typeface="+mn-lt"/>
                        </a:rPr>
                        <a:t>13</a:t>
                      </a:r>
                      <a:endParaRPr lang="en-IN" sz="1500" b="0" i="0" u="none" strike="noStrike" dirty="0">
                        <a:solidFill>
                          <a:srgbClr val="000000"/>
                        </a:solidFill>
                        <a:effectLst/>
                        <a:latin typeface="+mn-l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r>
                        <a:rPr lang="en-IN" sz="1500" b="0" u="none" strike="noStrike" dirty="0">
                          <a:solidFill>
                            <a:srgbClr val="000000"/>
                          </a:solidFill>
                          <a:effectLst/>
                          <a:latin typeface="+mn-lt"/>
                        </a:rPr>
                        <a:t>636</a:t>
                      </a:r>
                      <a:endParaRPr lang="en-IN" sz="1500" b="0" i="0" u="none" strike="noStrike" dirty="0">
                        <a:solidFill>
                          <a:srgbClr val="000000"/>
                        </a:solidFill>
                        <a:effectLst/>
                        <a:latin typeface="+mn-l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fontAlgn="b"/>
                      <a:r>
                        <a:rPr lang="en-IN" sz="1500" spc="50" dirty="0">
                          <a:solidFill>
                            <a:schemeClr val="tx1"/>
                          </a:solidFill>
                          <a:latin typeface="+mn-lt"/>
                          <a:ea typeface="+mn-ea"/>
                          <a:cs typeface="+mn-cs"/>
                        </a:rPr>
                        <a:t>Dalle Khursani</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algn="l" fontAlgn="b"/>
                      <a:r>
                        <a:rPr lang="en-IN" sz="1500" spc="50" dirty="0">
                          <a:solidFill>
                            <a:schemeClr val="tx1"/>
                          </a:solidFill>
                          <a:latin typeface="+mn-lt"/>
                          <a:ea typeface="+mn-ea"/>
                          <a:cs typeface="+mn-cs"/>
                        </a:rPr>
                        <a:t>Agricultural</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algn="l" fontAlgn="b"/>
                      <a:r>
                        <a:rPr lang="en-IN" sz="1500" spc="50" dirty="0">
                          <a:solidFill>
                            <a:schemeClr val="tx1"/>
                          </a:solidFill>
                          <a:latin typeface="+mn-lt"/>
                          <a:ea typeface="+mn-ea"/>
                          <a:cs typeface="+mn-cs"/>
                        </a:rPr>
                        <a:t>Sikkim and West Bengal</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085111564"/>
                  </a:ext>
                </a:extLst>
              </a:tr>
              <a:tr h="449535">
                <a:tc>
                  <a:txBody>
                    <a:bodyPr/>
                    <a:lstStyle/>
                    <a:p>
                      <a:pPr algn="ctr" fontAlgn="b"/>
                      <a:r>
                        <a:rPr lang="en-IN" sz="1500" b="0" u="none" strike="noStrike" dirty="0">
                          <a:solidFill>
                            <a:srgbClr val="000000"/>
                          </a:solidFill>
                          <a:effectLst/>
                          <a:latin typeface="+mn-lt"/>
                        </a:rPr>
                        <a:t>14</a:t>
                      </a:r>
                      <a:endParaRPr lang="en-IN" sz="1500" b="0" i="0" u="none" strike="noStrike" dirty="0">
                        <a:solidFill>
                          <a:srgbClr val="000000"/>
                        </a:solidFill>
                        <a:effectLst/>
                        <a:latin typeface="+mn-l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r>
                        <a:rPr lang="en-IN" sz="1500" b="0" u="none" strike="noStrike" dirty="0">
                          <a:solidFill>
                            <a:srgbClr val="000000"/>
                          </a:solidFill>
                          <a:effectLst/>
                          <a:latin typeface="+mn-lt"/>
                        </a:rPr>
                        <a:t>640</a:t>
                      </a:r>
                      <a:endParaRPr lang="en-IN" sz="1500" b="0" i="0" u="none" strike="noStrike" dirty="0">
                        <a:solidFill>
                          <a:srgbClr val="000000"/>
                        </a:solidFill>
                        <a:effectLst/>
                        <a:latin typeface="+mn-l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fontAlgn="b"/>
                      <a:r>
                        <a:rPr lang="en-IN" sz="1500" spc="50" dirty="0">
                          <a:solidFill>
                            <a:schemeClr val="tx1"/>
                          </a:solidFill>
                          <a:latin typeface="+mn-lt"/>
                          <a:ea typeface="+mn-ea"/>
                          <a:cs typeface="+mn-cs"/>
                        </a:rPr>
                        <a:t>Naga Cucumber</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algn="l" fontAlgn="b"/>
                      <a:r>
                        <a:rPr lang="en-IN" sz="1500" spc="50" dirty="0">
                          <a:solidFill>
                            <a:schemeClr val="tx1"/>
                          </a:solidFill>
                          <a:latin typeface="+mn-lt"/>
                          <a:ea typeface="+mn-ea"/>
                          <a:cs typeface="+mn-cs"/>
                        </a:rPr>
                        <a:t>Agricultural</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algn="l" fontAlgn="b"/>
                      <a:r>
                        <a:rPr lang="en-IN" sz="1500" spc="50" dirty="0">
                          <a:solidFill>
                            <a:schemeClr val="tx1"/>
                          </a:solidFill>
                          <a:latin typeface="+mn-lt"/>
                          <a:ea typeface="+mn-ea"/>
                          <a:cs typeface="+mn-cs"/>
                        </a:rPr>
                        <a:t>Nagaland</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94102994"/>
                  </a:ext>
                </a:extLst>
              </a:tr>
              <a:tr h="449535">
                <a:tc>
                  <a:txBody>
                    <a:bodyPr/>
                    <a:lstStyle/>
                    <a:p>
                      <a:pPr algn="ctr" fontAlgn="b"/>
                      <a:r>
                        <a:rPr lang="en-IN" sz="1500" b="0" u="none" strike="noStrike" dirty="0">
                          <a:solidFill>
                            <a:srgbClr val="000000"/>
                          </a:solidFill>
                          <a:effectLst/>
                          <a:latin typeface="+mn-lt"/>
                        </a:rPr>
                        <a:t>15</a:t>
                      </a:r>
                      <a:endParaRPr lang="en-IN" sz="1500" b="0" i="0" u="none" strike="noStrike" dirty="0">
                        <a:solidFill>
                          <a:srgbClr val="000000"/>
                        </a:solidFill>
                        <a:effectLst/>
                        <a:latin typeface="+mn-l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r>
                        <a:rPr lang="en-IN" sz="1500" b="0" u="none" strike="noStrike" dirty="0">
                          <a:solidFill>
                            <a:srgbClr val="000000"/>
                          </a:solidFill>
                          <a:effectLst/>
                          <a:latin typeface="+mn-lt"/>
                        </a:rPr>
                        <a:t>642</a:t>
                      </a:r>
                      <a:endParaRPr lang="en-IN" sz="1500" b="0" i="0" u="none" strike="noStrike" dirty="0">
                        <a:solidFill>
                          <a:srgbClr val="000000"/>
                        </a:solidFill>
                        <a:effectLst/>
                        <a:latin typeface="+mn-l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fontAlgn="b"/>
                      <a:r>
                        <a:rPr lang="en-IN" sz="1500" spc="50" dirty="0">
                          <a:solidFill>
                            <a:schemeClr val="tx1"/>
                          </a:solidFill>
                          <a:latin typeface="+mn-lt"/>
                          <a:ea typeface="+mn-ea"/>
                          <a:cs typeface="+mn-cs"/>
                        </a:rPr>
                        <a:t>Harmal Chilli</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algn="l" fontAlgn="b"/>
                      <a:r>
                        <a:rPr lang="en-IN" sz="1500" spc="50" dirty="0">
                          <a:solidFill>
                            <a:schemeClr val="tx1"/>
                          </a:solidFill>
                          <a:latin typeface="+mn-lt"/>
                          <a:ea typeface="+mn-ea"/>
                          <a:cs typeface="+mn-cs"/>
                        </a:rPr>
                        <a:t>Agricultural</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algn="l" fontAlgn="b"/>
                      <a:r>
                        <a:rPr lang="en-IN" sz="1500" spc="50" dirty="0">
                          <a:solidFill>
                            <a:schemeClr val="tx1"/>
                          </a:solidFill>
                          <a:latin typeface="+mn-lt"/>
                          <a:ea typeface="+mn-ea"/>
                          <a:cs typeface="+mn-cs"/>
                        </a:rPr>
                        <a:t>Goa</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4137475604"/>
                  </a:ext>
                </a:extLst>
              </a:tr>
              <a:tr h="449535">
                <a:tc>
                  <a:txBody>
                    <a:bodyPr/>
                    <a:lstStyle/>
                    <a:p>
                      <a:pPr algn="ctr" fontAlgn="b"/>
                      <a:r>
                        <a:rPr lang="en-IN" sz="1500" b="0" u="none" strike="noStrike" dirty="0">
                          <a:solidFill>
                            <a:srgbClr val="000000"/>
                          </a:solidFill>
                          <a:effectLst/>
                          <a:latin typeface="+mn-lt"/>
                        </a:rPr>
                        <a:t>16</a:t>
                      </a:r>
                      <a:endParaRPr lang="en-IN" sz="1500" b="0" i="0" u="none" strike="noStrike" dirty="0">
                        <a:solidFill>
                          <a:srgbClr val="000000"/>
                        </a:solidFill>
                        <a:effectLst/>
                        <a:latin typeface="+mn-l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r>
                        <a:rPr lang="en-IN" sz="1500" b="0" u="none" strike="noStrike" dirty="0">
                          <a:solidFill>
                            <a:srgbClr val="000000"/>
                          </a:solidFill>
                          <a:effectLst/>
                          <a:latin typeface="+mn-lt"/>
                        </a:rPr>
                        <a:t>643</a:t>
                      </a:r>
                      <a:endParaRPr lang="en-IN" sz="1500" b="0" i="0" u="none" strike="noStrike" dirty="0">
                        <a:solidFill>
                          <a:srgbClr val="000000"/>
                        </a:solidFill>
                        <a:effectLst/>
                        <a:latin typeface="+mn-l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fontAlgn="b"/>
                      <a:r>
                        <a:rPr lang="en-IN" sz="1500" spc="50" dirty="0">
                          <a:solidFill>
                            <a:schemeClr val="tx1"/>
                          </a:solidFill>
                          <a:latin typeface="+mn-lt"/>
                          <a:ea typeface="+mn-ea"/>
                          <a:cs typeface="+mn-cs"/>
                        </a:rPr>
                        <a:t>Judima</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algn="l" fontAlgn="b"/>
                      <a:r>
                        <a:rPr lang="en-IN" sz="1500" spc="50" dirty="0">
                          <a:solidFill>
                            <a:schemeClr val="tx1"/>
                          </a:solidFill>
                          <a:latin typeface="+mn-lt"/>
                          <a:ea typeface="+mn-ea"/>
                          <a:cs typeface="+mn-cs"/>
                        </a:rPr>
                        <a:t>Agricultural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algn="l" fontAlgn="b"/>
                      <a:r>
                        <a:rPr lang="en-IN" sz="1500" spc="50" dirty="0">
                          <a:solidFill>
                            <a:schemeClr val="tx1"/>
                          </a:solidFill>
                          <a:latin typeface="+mn-lt"/>
                          <a:ea typeface="+mn-ea"/>
                          <a:cs typeface="+mn-cs"/>
                        </a:rPr>
                        <a:t>Assam</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959782457"/>
                  </a:ext>
                </a:extLst>
              </a:tr>
            </a:tbl>
          </a:graphicData>
        </a:graphic>
      </p:graphicFrame>
      <p:sp>
        <p:nvSpPr>
          <p:cNvPr id="15" name="TextBox 14">
            <a:extLst>
              <a:ext uri="{FF2B5EF4-FFF2-40B4-BE49-F238E27FC236}">
                <a16:creationId xmlns:a16="http://schemas.microsoft.com/office/drawing/2014/main" id="{AE35FF5B-E4C3-4624-B942-2844D3299FE9}"/>
              </a:ext>
            </a:extLst>
          </p:cNvPr>
          <p:cNvSpPr txBox="1"/>
          <p:nvPr/>
        </p:nvSpPr>
        <p:spPr>
          <a:xfrm>
            <a:off x="239115" y="10223500"/>
            <a:ext cx="719735" cy="369332"/>
          </a:xfrm>
          <a:prstGeom prst="rect">
            <a:avLst/>
          </a:prstGeom>
          <a:noFill/>
        </p:spPr>
        <p:txBody>
          <a:bodyPr wrap="square" rtlCol="0">
            <a:spAutoFit/>
          </a:bodyPr>
          <a:lstStyle/>
          <a:p>
            <a:r>
              <a:rPr lang="en-US" dirty="0">
                <a:solidFill>
                  <a:schemeClr val="bg1"/>
                </a:solidFill>
                <a:latin typeface="Arial Black" panose="020B0A04020102020204" pitchFamily="34" charset="0"/>
              </a:rPr>
              <a:t>20</a:t>
            </a:r>
            <a:endParaRPr lang="en-IN" dirty="0">
              <a:solidFill>
                <a:schemeClr val="bg1"/>
              </a:solidFill>
              <a:latin typeface="Arial Black" panose="020B0A04020102020204" pitchFamily="34" charset="0"/>
            </a:endParaRPr>
          </a:p>
        </p:txBody>
      </p:sp>
    </p:spTree>
    <p:extLst>
      <p:ext uri="{BB962C8B-B14F-4D97-AF65-F5344CB8AC3E}">
        <p14:creationId xmlns:p14="http://schemas.microsoft.com/office/powerpoint/2010/main" val="293978453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A941F796-7DAB-402E-8DAE-522F0B0BC9CD}"/>
              </a:ext>
            </a:extLst>
          </p:cNvPr>
          <p:cNvSpPr/>
          <p:nvPr/>
        </p:nvSpPr>
        <p:spPr>
          <a:xfrm>
            <a:off x="0" y="0"/>
            <a:ext cx="7556500" cy="19939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grpSp>
        <p:nvGrpSpPr>
          <p:cNvPr id="6" name="object 5" descr="BananaIP Header Logo">
            <a:extLst>
              <a:ext uri="{FF2B5EF4-FFF2-40B4-BE49-F238E27FC236}">
                <a16:creationId xmlns:a16="http://schemas.microsoft.com/office/drawing/2014/main" id="{EB6FEF64-5836-4211-A23B-1E6519ACD1B2}"/>
              </a:ext>
            </a:extLst>
          </p:cNvPr>
          <p:cNvGrpSpPr/>
          <p:nvPr/>
        </p:nvGrpSpPr>
        <p:grpSpPr>
          <a:xfrm>
            <a:off x="86715" y="310743"/>
            <a:ext cx="7361555" cy="421640"/>
            <a:chOff x="86715" y="310743"/>
            <a:chExt cx="7361555" cy="421640"/>
          </a:xfrm>
        </p:grpSpPr>
        <p:sp>
          <p:nvSpPr>
            <p:cNvPr id="8" name="object 6">
              <a:extLst>
                <a:ext uri="{FF2B5EF4-FFF2-40B4-BE49-F238E27FC236}">
                  <a16:creationId xmlns:a16="http://schemas.microsoft.com/office/drawing/2014/main" id="{7BCA15E8-99F7-4D5C-B9AA-BAB867F84FE3}"/>
                </a:ext>
              </a:extLst>
            </p:cNvPr>
            <p:cNvSpPr/>
            <p:nvPr/>
          </p:nvSpPr>
          <p:spPr>
            <a:xfrm>
              <a:off x="1773262" y="521512"/>
              <a:ext cx="5674995" cy="0"/>
            </a:xfrm>
            <a:custGeom>
              <a:avLst/>
              <a:gdLst/>
              <a:ahLst/>
              <a:cxnLst/>
              <a:rect l="l" t="t" r="r" b="b"/>
              <a:pathLst>
                <a:path w="5674995">
                  <a:moveTo>
                    <a:pt x="5674436" y="0"/>
                  </a:moveTo>
                  <a:lnTo>
                    <a:pt x="0" y="0"/>
                  </a:lnTo>
                </a:path>
              </a:pathLst>
            </a:custGeom>
            <a:solidFill>
              <a:srgbClr val="D0A173"/>
            </a:solidFill>
          </p:spPr>
          <p:txBody>
            <a:bodyPr wrap="square" lIns="0" tIns="0" rIns="0" bIns="0" rtlCol="0"/>
            <a:lstStyle/>
            <a:p>
              <a:endParaRPr dirty="0"/>
            </a:p>
          </p:txBody>
        </p:sp>
        <p:sp>
          <p:nvSpPr>
            <p:cNvPr id="9" name="object 7">
              <a:extLst>
                <a:ext uri="{FF2B5EF4-FFF2-40B4-BE49-F238E27FC236}">
                  <a16:creationId xmlns:a16="http://schemas.microsoft.com/office/drawing/2014/main" id="{1F000E7B-7853-42B0-9465-13437731CEE8}"/>
                </a:ext>
              </a:extLst>
            </p:cNvPr>
            <p:cNvSpPr/>
            <p:nvPr/>
          </p:nvSpPr>
          <p:spPr>
            <a:xfrm>
              <a:off x="1773262" y="521512"/>
              <a:ext cx="5674995" cy="0"/>
            </a:xfrm>
            <a:custGeom>
              <a:avLst/>
              <a:gdLst/>
              <a:ahLst/>
              <a:cxnLst/>
              <a:rect l="l" t="t" r="r" b="b"/>
              <a:pathLst>
                <a:path w="5674995">
                  <a:moveTo>
                    <a:pt x="0" y="0"/>
                  </a:moveTo>
                  <a:lnTo>
                    <a:pt x="5674423" y="0"/>
                  </a:lnTo>
                </a:path>
              </a:pathLst>
            </a:custGeom>
            <a:ln w="38100">
              <a:solidFill>
                <a:srgbClr val="D0A273"/>
              </a:solidFill>
            </a:ln>
          </p:spPr>
          <p:txBody>
            <a:bodyPr wrap="square" lIns="0" tIns="0" rIns="0" bIns="0" rtlCol="0"/>
            <a:lstStyle/>
            <a:p>
              <a:endParaRPr dirty="0"/>
            </a:p>
          </p:txBody>
        </p:sp>
        <p:sp>
          <p:nvSpPr>
            <p:cNvPr id="10" name="object 8">
              <a:extLst>
                <a:ext uri="{FF2B5EF4-FFF2-40B4-BE49-F238E27FC236}">
                  <a16:creationId xmlns:a16="http://schemas.microsoft.com/office/drawing/2014/main" id="{5741BA38-F3AE-4E09-B51D-B66B21F19949}"/>
                </a:ext>
              </a:extLst>
            </p:cNvPr>
            <p:cNvSpPr/>
            <p:nvPr/>
          </p:nvSpPr>
          <p:spPr>
            <a:xfrm>
              <a:off x="86719" y="521512"/>
              <a:ext cx="516890" cy="0"/>
            </a:xfrm>
            <a:custGeom>
              <a:avLst/>
              <a:gdLst/>
              <a:ahLst/>
              <a:cxnLst/>
              <a:rect l="l" t="t" r="r" b="b"/>
              <a:pathLst>
                <a:path w="516890">
                  <a:moveTo>
                    <a:pt x="516534" y="0"/>
                  </a:moveTo>
                  <a:lnTo>
                    <a:pt x="0" y="0"/>
                  </a:lnTo>
                </a:path>
              </a:pathLst>
            </a:custGeom>
            <a:solidFill>
              <a:srgbClr val="D0A173"/>
            </a:solidFill>
          </p:spPr>
          <p:txBody>
            <a:bodyPr wrap="square" lIns="0" tIns="0" rIns="0" bIns="0" rtlCol="0"/>
            <a:lstStyle/>
            <a:p>
              <a:endParaRPr dirty="0"/>
            </a:p>
          </p:txBody>
        </p:sp>
        <p:sp>
          <p:nvSpPr>
            <p:cNvPr id="11" name="object 9">
              <a:extLst>
                <a:ext uri="{FF2B5EF4-FFF2-40B4-BE49-F238E27FC236}">
                  <a16:creationId xmlns:a16="http://schemas.microsoft.com/office/drawing/2014/main" id="{A21F4CF2-443D-4F33-9DC6-179D78D980A1}"/>
                </a:ext>
              </a:extLst>
            </p:cNvPr>
            <p:cNvSpPr/>
            <p:nvPr/>
          </p:nvSpPr>
          <p:spPr>
            <a:xfrm>
              <a:off x="86715" y="521512"/>
              <a:ext cx="516890" cy="0"/>
            </a:xfrm>
            <a:custGeom>
              <a:avLst/>
              <a:gdLst/>
              <a:ahLst/>
              <a:cxnLst/>
              <a:rect l="l" t="t" r="r" b="b"/>
              <a:pathLst>
                <a:path w="516890">
                  <a:moveTo>
                    <a:pt x="0" y="0"/>
                  </a:moveTo>
                  <a:lnTo>
                    <a:pt x="516534" y="0"/>
                  </a:lnTo>
                </a:path>
              </a:pathLst>
            </a:custGeom>
            <a:ln w="38100">
              <a:solidFill>
                <a:srgbClr val="D0A273"/>
              </a:solidFill>
            </a:ln>
          </p:spPr>
          <p:txBody>
            <a:bodyPr wrap="square" lIns="0" tIns="0" rIns="0" bIns="0" rtlCol="0"/>
            <a:lstStyle/>
            <a:p>
              <a:endParaRPr dirty="0"/>
            </a:p>
          </p:txBody>
        </p:sp>
        <p:sp>
          <p:nvSpPr>
            <p:cNvPr id="12" name="object 10">
              <a:extLst>
                <a:ext uri="{FF2B5EF4-FFF2-40B4-BE49-F238E27FC236}">
                  <a16:creationId xmlns:a16="http://schemas.microsoft.com/office/drawing/2014/main" id="{B8183DE6-2C73-4748-8F51-2338DC3D4589}"/>
                </a:ext>
              </a:extLst>
            </p:cNvPr>
            <p:cNvSpPr/>
            <p:nvPr/>
          </p:nvSpPr>
          <p:spPr>
            <a:xfrm>
              <a:off x="619988" y="310743"/>
              <a:ext cx="1177251" cy="421538"/>
            </a:xfrm>
            <a:prstGeom prst="rect">
              <a:avLst/>
            </a:prstGeom>
            <a:blipFill>
              <a:blip r:embed="rId3" cstate="print"/>
              <a:stretch>
                <a:fillRect/>
              </a:stretch>
            </a:blipFill>
          </p:spPr>
          <p:txBody>
            <a:bodyPr wrap="square" lIns="0" tIns="0" rIns="0" bIns="0" rtlCol="0"/>
            <a:lstStyle/>
            <a:p>
              <a:endParaRPr dirty="0"/>
            </a:p>
          </p:txBody>
        </p:sp>
      </p:grpSp>
      <p:sp>
        <p:nvSpPr>
          <p:cNvPr id="13" name="object 4">
            <a:extLst>
              <a:ext uri="{FF2B5EF4-FFF2-40B4-BE49-F238E27FC236}">
                <a16:creationId xmlns:a16="http://schemas.microsoft.com/office/drawing/2014/main" id="{C0CBF184-74A3-4105-9AD9-4ED23DB30A37}"/>
              </a:ext>
            </a:extLst>
          </p:cNvPr>
          <p:cNvSpPr/>
          <p:nvPr/>
        </p:nvSpPr>
        <p:spPr>
          <a:xfrm>
            <a:off x="-3809" y="10036899"/>
            <a:ext cx="7560309" cy="691515"/>
          </a:xfrm>
          <a:custGeom>
            <a:avLst/>
            <a:gdLst/>
            <a:ahLst/>
            <a:cxnLst/>
            <a:rect l="l" t="t" r="r" b="b"/>
            <a:pathLst>
              <a:path w="7560309" h="691515">
                <a:moveTo>
                  <a:pt x="7560056" y="0"/>
                </a:moveTo>
                <a:lnTo>
                  <a:pt x="0" y="0"/>
                </a:lnTo>
                <a:lnTo>
                  <a:pt x="0" y="690892"/>
                </a:lnTo>
                <a:lnTo>
                  <a:pt x="7560056" y="690892"/>
                </a:lnTo>
                <a:lnTo>
                  <a:pt x="7560056" y="0"/>
                </a:lnTo>
                <a:close/>
              </a:path>
            </a:pathLst>
          </a:custGeom>
          <a:solidFill>
            <a:srgbClr val="D0A173"/>
          </a:solidFill>
        </p:spPr>
        <p:txBody>
          <a:bodyPr wrap="square" lIns="0" tIns="0" rIns="0" bIns="0" rtlCol="0"/>
          <a:lstStyle/>
          <a:p>
            <a:endParaRPr dirty="0"/>
          </a:p>
        </p:txBody>
      </p:sp>
      <p:sp>
        <p:nvSpPr>
          <p:cNvPr id="14" name="Footer Placeholder 10">
            <a:extLst>
              <a:ext uri="{FF2B5EF4-FFF2-40B4-BE49-F238E27FC236}">
                <a16:creationId xmlns:a16="http://schemas.microsoft.com/office/drawing/2014/main" id="{1BA1BB09-A8C3-4FF1-9215-40F1305B9E1C}"/>
              </a:ext>
            </a:extLst>
          </p:cNvPr>
          <p:cNvSpPr>
            <a:spLocks noGrp="1"/>
          </p:cNvSpPr>
          <p:nvPr>
            <p:ph type="ftr" sz="quarter" idx="5"/>
          </p:nvPr>
        </p:nvSpPr>
        <p:spPr>
          <a:xfrm>
            <a:off x="291343" y="10299700"/>
            <a:ext cx="7103097" cy="215444"/>
          </a:xfrm>
        </p:spPr>
        <p:txBody>
          <a:bodyPr/>
          <a:lstStyle/>
          <a:p>
            <a:r>
              <a:rPr lang="en-US" sz="1400" dirty="0">
                <a:solidFill>
                  <a:schemeClr val="tx1"/>
                </a:solidFill>
              </a:rPr>
              <a:t>Copyright 2004-2022 BananaIP Counsels | All Rights Reserved</a:t>
            </a:r>
          </a:p>
        </p:txBody>
      </p:sp>
      <p:graphicFrame>
        <p:nvGraphicFramePr>
          <p:cNvPr id="2" name="Table 1">
            <a:extLst>
              <a:ext uri="{FF2B5EF4-FFF2-40B4-BE49-F238E27FC236}">
                <a16:creationId xmlns:a16="http://schemas.microsoft.com/office/drawing/2014/main" id="{AC2D56BE-604B-4C0A-B4D3-0B435961D2CD}"/>
              </a:ext>
            </a:extLst>
          </p:cNvPr>
          <p:cNvGraphicFramePr>
            <a:graphicFrameLocks noGrp="1"/>
          </p:cNvGraphicFramePr>
          <p:nvPr>
            <p:extLst>
              <p:ext uri="{D42A27DB-BD31-4B8C-83A1-F6EECF244321}">
                <p14:modId xmlns:p14="http://schemas.microsoft.com/office/powerpoint/2010/main" val="2987857358"/>
              </p:ext>
            </p:extLst>
          </p:nvPr>
        </p:nvGraphicFramePr>
        <p:xfrm>
          <a:off x="371475" y="1308098"/>
          <a:ext cx="6759575" cy="8229602"/>
        </p:xfrm>
        <a:graphic>
          <a:graphicData uri="http://schemas.openxmlformats.org/drawingml/2006/table">
            <a:tbl>
              <a:tblPr>
                <a:tableStyleId>{5C22544A-7EE6-4342-B048-85BDC9FD1C3A}</a:tableStyleId>
              </a:tblPr>
              <a:tblGrid>
                <a:gridCol w="459640">
                  <a:extLst>
                    <a:ext uri="{9D8B030D-6E8A-4147-A177-3AD203B41FA5}">
                      <a16:colId xmlns:a16="http://schemas.microsoft.com/office/drawing/2014/main" val="4290884075"/>
                    </a:ext>
                  </a:extLst>
                </a:gridCol>
                <a:gridCol w="1011206">
                  <a:extLst>
                    <a:ext uri="{9D8B030D-6E8A-4147-A177-3AD203B41FA5}">
                      <a16:colId xmlns:a16="http://schemas.microsoft.com/office/drawing/2014/main" val="1589810704"/>
                    </a:ext>
                  </a:extLst>
                </a:gridCol>
                <a:gridCol w="2493545">
                  <a:extLst>
                    <a:ext uri="{9D8B030D-6E8A-4147-A177-3AD203B41FA5}">
                      <a16:colId xmlns:a16="http://schemas.microsoft.com/office/drawing/2014/main" val="3900835906"/>
                    </a:ext>
                  </a:extLst>
                </a:gridCol>
                <a:gridCol w="1163463">
                  <a:extLst>
                    <a:ext uri="{9D8B030D-6E8A-4147-A177-3AD203B41FA5}">
                      <a16:colId xmlns:a16="http://schemas.microsoft.com/office/drawing/2014/main" val="208709166"/>
                    </a:ext>
                  </a:extLst>
                </a:gridCol>
                <a:gridCol w="1631721">
                  <a:extLst>
                    <a:ext uri="{9D8B030D-6E8A-4147-A177-3AD203B41FA5}">
                      <a16:colId xmlns:a16="http://schemas.microsoft.com/office/drawing/2014/main" val="1174864466"/>
                    </a:ext>
                  </a:extLst>
                </a:gridCol>
              </a:tblGrid>
              <a:tr h="338905">
                <a:tc>
                  <a:txBody>
                    <a:bodyPr/>
                    <a:lstStyle/>
                    <a:p>
                      <a:pPr algn="ctr" fontAlgn="b"/>
                      <a:r>
                        <a:rPr lang="en-IN" sz="1500" u="none" strike="noStrike" dirty="0">
                          <a:effectLst/>
                        </a:rPr>
                        <a:t>17</a:t>
                      </a:r>
                      <a:endParaRPr lang="en-IN" sz="1500" b="0" i="0" u="none" strike="noStrike" dirty="0">
                        <a:solidFill>
                          <a:srgbClr val="000000"/>
                        </a:solidFill>
                        <a:effectLst/>
                        <a:latin typeface="Calibri" panose="020F0502020204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IN" sz="1500" u="none" strike="noStrike" dirty="0">
                          <a:effectLst/>
                        </a:rPr>
                        <a:t>644</a:t>
                      </a:r>
                      <a:endParaRPr lang="en-IN" sz="1500" b="0" i="0" u="none" strike="noStrike" dirty="0">
                        <a:solidFill>
                          <a:srgbClr val="000000"/>
                        </a:solidFill>
                        <a:effectLst/>
                        <a:latin typeface="Calibri" panose="020F0502020204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b"/>
                      <a:r>
                        <a:rPr lang="en-IN" sz="1500" u="none" strike="noStrike" dirty="0">
                          <a:effectLst/>
                        </a:rPr>
                        <a:t>Pithora</a:t>
                      </a:r>
                      <a:endParaRPr lang="en-IN" sz="1500" b="0" i="0" u="none" strike="noStrike" dirty="0">
                        <a:solidFill>
                          <a:srgbClr val="000000"/>
                        </a:solidFill>
                        <a:effectLst/>
                        <a:latin typeface="Calibri" panose="020F0502020204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b"/>
                      <a:r>
                        <a:rPr lang="en-IN" sz="1500" u="none" strike="noStrike" dirty="0">
                          <a:effectLst/>
                        </a:rPr>
                        <a:t>Handicraft</a:t>
                      </a:r>
                      <a:endParaRPr lang="en-IN" sz="1500" b="0" i="0" u="none" strike="noStrike" dirty="0">
                        <a:solidFill>
                          <a:srgbClr val="000000"/>
                        </a:solidFill>
                        <a:effectLst/>
                        <a:latin typeface="Calibri" panose="020F0502020204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b"/>
                      <a:r>
                        <a:rPr lang="en-IN" sz="1500" u="none" strike="noStrike" dirty="0">
                          <a:effectLst/>
                        </a:rPr>
                        <a:t>Gujarat</a:t>
                      </a:r>
                      <a:endParaRPr lang="en-IN" sz="1500" b="0" i="0" u="none" strike="noStrike" dirty="0">
                        <a:solidFill>
                          <a:srgbClr val="000000"/>
                        </a:solidFill>
                        <a:effectLst/>
                        <a:latin typeface="Calibri" panose="020F0502020204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065901292"/>
                  </a:ext>
                </a:extLst>
              </a:tr>
              <a:tr h="338905">
                <a:tc>
                  <a:txBody>
                    <a:bodyPr/>
                    <a:lstStyle/>
                    <a:p>
                      <a:pPr algn="ctr" fontAlgn="b"/>
                      <a:r>
                        <a:rPr lang="en-IN" sz="1500" u="none" strike="noStrike" dirty="0">
                          <a:effectLst/>
                        </a:rPr>
                        <a:t>18</a:t>
                      </a:r>
                      <a:endParaRPr lang="en-IN" sz="1500" b="0" i="0" u="none" strike="noStrike" dirty="0">
                        <a:solidFill>
                          <a:srgbClr val="000000"/>
                        </a:solidFill>
                        <a:effectLst/>
                        <a:latin typeface="Calibri" panose="020F0502020204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IN" sz="1500" u="none" strike="noStrike" dirty="0">
                          <a:effectLst/>
                        </a:rPr>
                        <a:t>645</a:t>
                      </a:r>
                      <a:endParaRPr lang="en-IN" sz="1500" b="0" i="0" u="none" strike="noStrike" dirty="0">
                        <a:solidFill>
                          <a:srgbClr val="000000"/>
                        </a:solidFill>
                        <a:effectLst/>
                        <a:latin typeface="Calibri" panose="020F0502020204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b"/>
                      <a:r>
                        <a:rPr lang="en-IN" sz="1500" u="none" strike="noStrike" dirty="0">
                          <a:effectLst/>
                        </a:rPr>
                        <a:t>Mau Saree</a:t>
                      </a:r>
                      <a:endParaRPr lang="en-IN" sz="1500" b="0" i="0" u="none" strike="noStrike" dirty="0">
                        <a:solidFill>
                          <a:srgbClr val="000000"/>
                        </a:solidFill>
                        <a:effectLst/>
                        <a:latin typeface="Calibri" panose="020F0502020204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b"/>
                      <a:r>
                        <a:rPr lang="en-IN" sz="1500" u="none" strike="noStrike" dirty="0">
                          <a:effectLst/>
                        </a:rPr>
                        <a:t>Textiles</a:t>
                      </a:r>
                      <a:endParaRPr lang="en-IN" sz="1500" b="0" i="0" u="none" strike="noStrike" dirty="0">
                        <a:solidFill>
                          <a:srgbClr val="000000"/>
                        </a:solidFill>
                        <a:effectLst/>
                        <a:latin typeface="Calibri" panose="020F0502020204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b"/>
                      <a:r>
                        <a:rPr lang="en-IN" sz="1500" u="none" strike="noStrike" dirty="0">
                          <a:effectLst/>
                        </a:rPr>
                        <a:t>Uttar Pradesh</a:t>
                      </a:r>
                      <a:endParaRPr lang="en-IN" sz="1500" b="0" i="0" u="none" strike="noStrike" dirty="0">
                        <a:solidFill>
                          <a:srgbClr val="000000"/>
                        </a:solidFill>
                        <a:effectLst/>
                        <a:latin typeface="Calibri" panose="020F0502020204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746577416"/>
                  </a:ext>
                </a:extLst>
              </a:tr>
              <a:tr h="644864">
                <a:tc>
                  <a:txBody>
                    <a:bodyPr/>
                    <a:lstStyle/>
                    <a:p>
                      <a:pPr algn="ctr" fontAlgn="b"/>
                      <a:r>
                        <a:rPr lang="en-IN" sz="1500" u="none" strike="noStrike" dirty="0">
                          <a:effectLst/>
                        </a:rPr>
                        <a:t>19</a:t>
                      </a:r>
                      <a:endParaRPr lang="en-IN" sz="1500" b="0" i="0" u="none" strike="noStrike" dirty="0">
                        <a:solidFill>
                          <a:srgbClr val="000000"/>
                        </a:solidFill>
                        <a:effectLst/>
                        <a:latin typeface="Calibri" panose="020F0502020204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IN" sz="1500" u="none" strike="noStrike" dirty="0">
                          <a:effectLst/>
                        </a:rPr>
                        <a:t>647</a:t>
                      </a:r>
                      <a:endParaRPr lang="en-IN" sz="1500" b="0" i="0" u="none" strike="noStrike" dirty="0">
                        <a:solidFill>
                          <a:srgbClr val="000000"/>
                        </a:solidFill>
                        <a:effectLst/>
                        <a:latin typeface="Calibri" panose="020F0502020204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b"/>
                      <a:r>
                        <a:rPr lang="en-IN" sz="1500" u="none" strike="noStrike" dirty="0">
                          <a:effectLst/>
                        </a:rPr>
                        <a:t>Lahaul Socks and Gloves</a:t>
                      </a:r>
                      <a:endParaRPr lang="en-IN" sz="1500" b="0" i="0" u="none" strike="noStrike" dirty="0">
                        <a:solidFill>
                          <a:srgbClr val="000000"/>
                        </a:solidFill>
                        <a:effectLst/>
                        <a:latin typeface="Calibri" panose="020F0502020204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b"/>
                      <a:r>
                        <a:rPr lang="en-IN" sz="1500" u="none" strike="noStrike" dirty="0">
                          <a:effectLst/>
                        </a:rPr>
                        <a:t>Textiles</a:t>
                      </a:r>
                      <a:endParaRPr lang="en-IN" sz="1500" b="0" i="0" u="none" strike="noStrike" dirty="0">
                        <a:solidFill>
                          <a:srgbClr val="000000"/>
                        </a:solidFill>
                        <a:effectLst/>
                        <a:latin typeface="Calibri" panose="020F0502020204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b"/>
                      <a:r>
                        <a:rPr lang="en-IN" sz="1500" u="none" strike="noStrike" dirty="0">
                          <a:effectLst/>
                        </a:rPr>
                        <a:t>Himachal Pradesh</a:t>
                      </a:r>
                      <a:endParaRPr lang="en-IN" sz="1500" b="0" i="0" u="none" strike="noStrike" dirty="0">
                        <a:solidFill>
                          <a:srgbClr val="000000"/>
                        </a:solidFill>
                        <a:effectLst/>
                        <a:latin typeface="Calibri" panose="020F0502020204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225245808"/>
                  </a:ext>
                </a:extLst>
              </a:tr>
              <a:tr h="338905">
                <a:tc>
                  <a:txBody>
                    <a:bodyPr/>
                    <a:lstStyle/>
                    <a:p>
                      <a:pPr algn="ctr" fontAlgn="b"/>
                      <a:r>
                        <a:rPr lang="en-IN" sz="1500" u="none" strike="noStrike" dirty="0">
                          <a:effectLst/>
                        </a:rPr>
                        <a:t>20</a:t>
                      </a:r>
                      <a:endParaRPr lang="en-IN" sz="1500" b="0" i="0" u="none" strike="noStrike" dirty="0">
                        <a:solidFill>
                          <a:srgbClr val="000000"/>
                        </a:solidFill>
                        <a:effectLst/>
                        <a:latin typeface="Calibri" panose="020F0502020204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IN" sz="1500" u="none" strike="noStrike" dirty="0">
                          <a:effectLst/>
                        </a:rPr>
                        <a:t>648</a:t>
                      </a:r>
                      <a:endParaRPr lang="en-IN" sz="1500" b="0" i="0" u="none" strike="noStrike" dirty="0">
                        <a:solidFill>
                          <a:srgbClr val="000000"/>
                        </a:solidFill>
                        <a:effectLst/>
                        <a:latin typeface="Calibri" panose="020F0502020204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b"/>
                      <a:r>
                        <a:rPr lang="en-IN" sz="1500" u="none" strike="noStrike" dirty="0">
                          <a:effectLst/>
                        </a:rPr>
                        <a:t>Uttarakhand Aipan</a:t>
                      </a:r>
                      <a:endParaRPr lang="en-IN" sz="1500" b="0" i="0" u="none" strike="noStrike" dirty="0">
                        <a:solidFill>
                          <a:srgbClr val="000000"/>
                        </a:solidFill>
                        <a:effectLst/>
                        <a:latin typeface="Calibri" panose="020F0502020204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b"/>
                      <a:r>
                        <a:rPr lang="en-IN" sz="1500" u="none" strike="noStrike" dirty="0">
                          <a:effectLst/>
                        </a:rPr>
                        <a:t>Handicraft</a:t>
                      </a:r>
                      <a:endParaRPr lang="en-IN" sz="1500" b="0" i="0" u="none" strike="noStrike" dirty="0">
                        <a:solidFill>
                          <a:srgbClr val="000000"/>
                        </a:solidFill>
                        <a:effectLst/>
                        <a:latin typeface="Calibri" panose="020F0502020204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b"/>
                      <a:r>
                        <a:rPr lang="en-IN" sz="1500" u="none" strike="noStrike" dirty="0">
                          <a:effectLst/>
                        </a:rPr>
                        <a:t>Uttarakhand</a:t>
                      </a:r>
                      <a:endParaRPr lang="en-IN" sz="1500" b="0" i="0" u="none" strike="noStrike" dirty="0">
                        <a:solidFill>
                          <a:srgbClr val="000000"/>
                        </a:solidFill>
                        <a:effectLst/>
                        <a:latin typeface="Calibri" panose="020F0502020204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856889788"/>
                  </a:ext>
                </a:extLst>
              </a:tr>
              <a:tr h="644864">
                <a:tc>
                  <a:txBody>
                    <a:bodyPr/>
                    <a:lstStyle/>
                    <a:p>
                      <a:pPr algn="ctr" fontAlgn="b"/>
                      <a:r>
                        <a:rPr lang="en-IN" sz="1500" u="none" strike="noStrike" dirty="0">
                          <a:effectLst/>
                        </a:rPr>
                        <a:t>21</a:t>
                      </a:r>
                      <a:endParaRPr lang="en-IN" sz="1500" b="0" i="0" u="none" strike="noStrike" dirty="0">
                        <a:solidFill>
                          <a:srgbClr val="000000"/>
                        </a:solidFill>
                        <a:effectLst/>
                        <a:latin typeface="Calibri" panose="020F0502020204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IN" sz="1500" u="none" strike="noStrike" dirty="0">
                          <a:effectLst/>
                        </a:rPr>
                        <a:t>650</a:t>
                      </a:r>
                      <a:endParaRPr lang="en-IN" sz="1500" b="0" i="0" u="none" strike="noStrike" dirty="0">
                        <a:solidFill>
                          <a:srgbClr val="000000"/>
                        </a:solidFill>
                        <a:effectLst/>
                        <a:latin typeface="Calibri" panose="020F0502020204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b"/>
                      <a:r>
                        <a:rPr lang="en-IN" sz="1500" u="none" strike="noStrike" dirty="0">
                          <a:effectLst/>
                        </a:rPr>
                        <a:t>Kumaon Chyura Oil</a:t>
                      </a:r>
                      <a:endParaRPr lang="en-IN" sz="1500" b="0" i="0" u="none" strike="noStrike" dirty="0">
                        <a:solidFill>
                          <a:srgbClr val="000000"/>
                        </a:solidFill>
                        <a:effectLst/>
                        <a:latin typeface="Calibri" panose="020F0502020204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b"/>
                      <a:r>
                        <a:rPr lang="en-IN" sz="1500" u="none" strike="noStrike" dirty="0">
                          <a:effectLst/>
                        </a:rPr>
                        <a:t>Agricultural</a:t>
                      </a:r>
                      <a:endParaRPr lang="en-IN" sz="1500" b="0" i="0" u="none" strike="noStrike" dirty="0">
                        <a:solidFill>
                          <a:srgbClr val="000000"/>
                        </a:solidFill>
                        <a:effectLst/>
                        <a:latin typeface="Calibri" panose="020F0502020204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b"/>
                      <a:r>
                        <a:rPr lang="en-IN" sz="1500" u="none" strike="noStrike" dirty="0">
                          <a:effectLst/>
                        </a:rPr>
                        <a:t>Uttarakhand</a:t>
                      </a:r>
                      <a:endParaRPr lang="en-IN" sz="1500" b="0" i="0" u="none" strike="noStrike" dirty="0">
                        <a:solidFill>
                          <a:srgbClr val="000000"/>
                        </a:solidFill>
                        <a:effectLst/>
                        <a:latin typeface="Calibri" panose="020F0502020204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206350963"/>
                  </a:ext>
                </a:extLst>
              </a:tr>
              <a:tr h="644864">
                <a:tc>
                  <a:txBody>
                    <a:bodyPr/>
                    <a:lstStyle/>
                    <a:p>
                      <a:pPr algn="ctr" fontAlgn="b"/>
                      <a:r>
                        <a:rPr lang="en-IN" sz="1500" u="none" strike="noStrike" dirty="0">
                          <a:effectLst/>
                        </a:rPr>
                        <a:t>22</a:t>
                      </a:r>
                      <a:endParaRPr lang="en-IN" sz="1500" b="0" i="0" u="none" strike="noStrike" dirty="0">
                        <a:solidFill>
                          <a:srgbClr val="000000"/>
                        </a:solidFill>
                        <a:effectLst/>
                        <a:latin typeface="Calibri" panose="020F0502020204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IN" sz="1500" u="none" strike="noStrike" dirty="0">
                          <a:effectLst/>
                        </a:rPr>
                        <a:t>651</a:t>
                      </a:r>
                      <a:endParaRPr lang="en-IN" sz="1500" b="0" i="0" u="none" strike="noStrike" dirty="0">
                        <a:solidFill>
                          <a:srgbClr val="000000"/>
                        </a:solidFill>
                        <a:effectLst/>
                        <a:latin typeface="Calibri" panose="020F0502020204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b"/>
                      <a:r>
                        <a:rPr lang="en-IN" sz="1500" u="none" strike="noStrike" dirty="0">
                          <a:effectLst/>
                        </a:rPr>
                        <a:t>Munsyari Razma</a:t>
                      </a:r>
                      <a:endParaRPr lang="en-IN" sz="1500" b="0" i="0" u="none" strike="noStrike" dirty="0">
                        <a:solidFill>
                          <a:srgbClr val="000000"/>
                        </a:solidFill>
                        <a:effectLst/>
                        <a:latin typeface="Calibri" panose="020F0502020204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b"/>
                      <a:r>
                        <a:rPr lang="en-IN" sz="1500" u="none" strike="noStrike" dirty="0">
                          <a:effectLst/>
                        </a:rPr>
                        <a:t>Agricultural</a:t>
                      </a:r>
                      <a:endParaRPr lang="en-IN" sz="1500" b="0" i="0" u="none" strike="noStrike" dirty="0">
                        <a:solidFill>
                          <a:srgbClr val="000000"/>
                        </a:solidFill>
                        <a:effectLst/>
                        <a:latin typeface="Calibri" panose="020F0502020204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b"/>
                      <a:r>
                        <a:rPr lang="en-IN" sz="1500" u="none" strike="noStrike" dirty="0">
                          <a:effectLst/>
                        </a:rPr>
                        <a:t>Uttarakhand</a:t>
                      </a:r>
                      <a:endParaRPr lang="en-IN" sz="1500" b="0" i="0" u="none" strike="noStrike" dirty="0">
                        <a:solidFill>
                          <a:srgbClr val="000000"/>
                        </a:solidFill>
                        <a:effectLst/>
                        <a:latin typeface="Calibri" panose="020F0502020204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231556261"/>
                  </a:ext>
                </a:extLst>
              </a:tr>
              <a:tr h="338905">
                <a:tc>
                  <a:txBody>
                    <a:bodyPr/>
                    <a:lstStyle/>
                    <a:p>
                      <a:pPr algn="ctr" fontAlgn="b"/>
                      <a:r>
                        <a:rPr lang="en-IN" sz="1500" u="none" strike="noStrike" dirty="0">
                          <a:effectLst/>
                        </a:rPr>
                        <a:t>23</a:t>
                      </a:r>
                      <a:endParaRPr lang="en-IN" sz="1500" b="0" i="0" u="none" strike="noStrike" dirty="0">
                        <a:solidFill>
                          <a:srgbClr val="000000"/>
                        </a:solidFill>
                        <a:effectLst/>
                        <a:latin typeface="Calibri" panose="020F0502020204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IN" sz="1500" u="none" strike="noStrike" dirty="0">
                          <a:effectLst/>
                        </a:rPr>
                        <a:t>652</a:t>
                      </a:r>
                      <a:endParaRPr lang="en-IN" sz="1500" b="0" i="0" u="none" strike="noStrike" dirty="0">
                        <a:solidFill>
                          <a:srgbClr val="000000"/>
                        </a:solidFill>
                        <a:effectLst/>
                        <a:latin typeface="Calibri" panose="020F0502020204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b"/>
                      <a:r>
                        <a:rPr lang="en-IN" sz="1500" u="none" strike="noStrike" dirty="0">
                          <a:effectLst/>
                        </a:rPr>
                        <a:t>Uttarakhand Ringal Craft</a:t>
                      </a:r>
                      <a:endParaRPr lang="en-IN" sz="1500" b="0" i="0" u="none" strike="noStrike" dirty="0">
                        <a:solidFill>
                          <a:srgbClr val="000000"/>
                        </a:solidFill>
                        <a:effectLst/>
                        <a:latin typeface="Calibri" panose="020F0502020204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b"/>
                      <a:r>
                        <a:rPr lang="en-IN" sz="1500" u="none" strike="noStrike" dirty="0">
                          <a:effectLst/>
                        </a:rPr>
                        <a:t>Handicraft</a:t>
                      </a:r>
                      <a:endParaRPr lang="en-IN" sz="1500" b="0" i="0" u="none" strike="noStrike" dirty="0">
                        <a:solidFill>
                          <a:srgbClr val="000000"/>
                        </a:solidFill>
                        <a:effectLst/>
                        <a:latin typeface="Calibri" panose="020F0502020204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b"/>
                      <a:r>
                        <a:rPr lang="en-IN" sz="1500" u="none" strike="noStrike" dirty="0">
                          <a:effectLst/>
                        </a:rPr>
                        <a:t>Uttarakhand</a:t>
                      </a:r>
                      <a:endParaRPr lang="en-IN" sz="1500" b="0" i="0" u="none" strike="noStrike" dirty="0">
                        <a:solidFill>
                          <a:srgbClr val="000000"/>
                        </a:solidFill>
                        <a:effectLst/>
                        <a:latin typeface="Calibri" panose="020F0502020204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848274135"/>
                  </a:ext>
                </a:extLst>
              </a:tr>
              <a:tr h="338905">
                <a:tc>
                  <a:txBody>
                    <a:bodyPr/>
                    <a:lstStyle/>
                    <a:p>
                      <a:pPr algn="ctr" fontAlgn="b"/>
                      <a:r>
                        <a:rPr lang="en-IN" sz="1500" u="none" strike="noStrike" dirty="0">
                          <a:effectLst/>
                        </a:rPr>
                        <a:t>24</a:t>
                      </a:r>
                      <a:endParaRPr lang="en-IN" sz="1500" b="0" i="0" u="none" strike="noStrike" dirty="0">
                        <a:solidFill>
                          <a:srgbClr val="000000"/>
                        </a:solidFill>
                        <a:effectLst/>
                        <a:latin typeface="Calibri" panose="020F0502020204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IN" sz="1500" u="none" strike="noStrike" dirty="0">
                          <a:effectLst/>
                        </a:rPr>
                        <a:t>653</a:t>
                      </a:r>
                      <a:endParaRPr lang="en-IN" sz="1500" b="0" i="0" u="none" strike="noStrike" dirty="0">
                        <a:solidFill>
                          <a:srgbClr val="000000"/>
                        </a:solidFill>
                        <a:effectLst/>
                        <a:latin typeface="Calibri" panose="020F0502020204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b"/>
                      <a:r>
                        <a:rPr lang="en-IN" sz="1500" u="none" strike="noStrike" dirty="0">
                          <a:effectLst/>
                        </a:rPr>
                        <a:t>Uttarakhand Tamta Product</a:t>
                      </a:r>
                      <a:endParaRPr lang="en-IN" sz="1500" b="0" i="0" u="none" strike="noStrike" dirty="0">
                        <a:solidFill>
                          <a:srgbClr val="000000"/>
                        </a:solidFill>
                        <a:effectLst/>
                        <a:latin typeface="Calibri" panose="020F0502020204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b"/>
                      <a:r>
                        <a:rPr lang="en-IN" sz="1500" u="none" strike="noStrike" dirty="0">
                          <a:effectLst/>
                        </a:rPr>
                        <a:t>Handicraft</a:t>
                      </a:r>
                      <a:endParaRPr lang="en-IN" sz="1500" b="0" i="0" u="none" strike="noStrike" dirty="0">
                        <a:solidFill>
                          <a:srgbClr val="000000"/>
                        </a:solidFill>
                        <a:effectLst/>
                        <a:latin typeface="Calibri" panose="020F0502020204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b"/>
                      <a:r>
                        <a:rPr lang="en-IN" sz="1500" u="none" strike="noStrike" dirty="0">
                          <a:effectLst/>
                        </a:rPr>
                        <a:t>Uttarakhand</a:t>
                      </a:r>
                      <a:endParaRPr lang="en-IN" sz="1500" b="0" i="0" u="none" strike="noStrike" dirty="0">
                        <a:solidFill>
                          <a:srgbClr val="000000"/>
                        </a:solidFill>
                        <a:effectLst/>
                        <a:latin typeface="Calibri" panose="020F0502020204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333563808"/>
                  </a:ext>
                </a:extLst>
              </a:tr>
              <a:tr h="338905">
                <a:tc>
                  <a:txBody>
                    <a:bodyPr/>
                    <a:lstStyle/>
                    <a:p>
                      <a:pPr algn="ctr" fontAlgn="b"/>
                      <a:r>
                        <a:rPr lang="en-IN" sz="1500" u="none" strike="noStrike" dirty="0">
                          <a:effectLst/>
                        </a:rPr>
                        <a:t>25</a:t>
                      </a:r>
                      <a:endParaRPr lang="en-IN" sz="1500" b="0" i="0" u="none" strike="noStrike" dirty="0">
                        <a:solidFill>
                          <a:srgbClr val="000000"/>
                        </a:solidFill>
                        <a:effectLst/>
                        <a:latin typeface="Calibri" panose="020F0502020204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IN" sz="1500" u="none" strike="noStrike" dirty="0">
                          <a:effectLst/>
                        </a:rPr>
                        <a:t>654</a:t>
                      </a:r>
                      <a:endParaRPr lang="en-IN" sz="1500" b="0" i="0" u="none" strike="noStrike" dirty="0">
                        <a:solidFill>
                          <a:srgbClr val="000000"/>
                        </a:solidFill>
                        <a:effectLst/>
                        <a:latin typeface="Calibri" panose="020F0502020204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b"/>
                      <a:r>
                        <a:rPr lang="en-IN" sz="1500" u="none" strike="noStrike" dirty="0">
                          <a:effectLst/>
                        </a:rPr>
                        <a:t>Uttarakhand Thulma</a:t>
                      </a:r>
                      <a:endParaRPr lang="en-IN" sz="1500" b="0" i="0" u="none" strike="noStrike" dirty="0">
                        <a:solidFill>
                          <a:srgbClr val="000000"/>
                        </a:solidFill>
                        <a:effectLst/>
                        <a:latin typeface="Calibri" panose="020F0502020204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b"/>
                      <a:r>
                        <a:rPr lang="en-IN" sz="1500" u="none" strike="noStrike" dirty="0">
                          <a:effectLst/>
                        </a:rPr>
                        <a:t>Handicraft</a:t>
                      </a:r>
                      <a:endParaRPr lang="en-IN" sz="1500" b="0" i="0" u="none" strike="noStrike" dirty="0">
                        <a:solidFill>
                          <a:srgbClr val="000000"/>
                        </a:solidFill>
                        <a:effectLst/>
                        <a:latin typeface="Calibri" panose="020F0502020204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b"/>
                      <a:r>
                        <a:rPr lang="en-IN" sz="1500" u="none" strike="noStrike" dirty="0">
                          <a:effectLst/>
                        </a:rPr>
                        <a:t>Uttarakhand</a:t>
                      </a:r>
                      <a:endParaRPr lang="en-IN" sz="1500" b="0" i="0" u="none" strike="noStrike" dirty="0">
                        <a:solidFill>
                          <a:srgbClr val="000000"/>
                        </a:solidFill>
                        <a:effectLst/>
                        <a:latin typeface="Calibri" panose="020F0502020204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619195351"/>
                  </a:ext>
                </a:extLst>
              </a:tr>
              <a:tr h="338905">
                <a:tc>
                  <a:txBody>
                    <a:bodyPr/>
                    <a:lstStyle/>
                    <a:p>
                      <a:pPr algn="ctr" fontAlgn="b"/>
                      <a:r>
                        <a:rPr lang="en-IN" sz="1500" u="none" strike="noStrike" dirty="0">
                          <a:effectLst/>
                        </a:rPr>
                        <a:t>26</a:t>
                      </a:r>
                      <a:endParaRPr lang="en-IN" sz="1500" b="0" i="0" u="none" strike="noStrike" dirty="0">
                        <a:solidFill>
                          <a:srgbClr val="000000"/>
                        </a:solidFill>
                        <a:effectLst/>
                        <a:latin typeface="Calibri" panose="020F0502020204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IN" sz="1500" u="none" strike="noStrike" dirty="0">
                          <a:effectLst/>
                        </a:rPr>
                        <a:t>655</a:t>
                      </a:r>
                      <a:endParaRPr lang="en-IN" sz="1500" b="0" i="0" u="none" strike="noStrike" dirty="0">
                        <a:solidFill>
                          <a:srgbClr val="000000"/>
                        </a:solidFill>
                        <a:effectLst/>
                        <a:latin typeface="Calibri" panose="020F0502020204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b"/>
                      <a:r>
                        <a:rPr lang="en-IN" sz="1500" u="none" strike="noStrike" dirty="0">
                          <a:effectLst/>
                        </a:rPr>
                        <a:t>Goan Khaje</a:t>
                      </a:r>
                      <a:endParaRPr lang="en-IN" sz="1500" b="0" i="0" u="none" strike="noStrike" dirty="0">
                        <a:solidFill>
                          <a:srgbClr val="000000"/>
                        </a:solidFill>
                        <a:effectLst/>
                        <a:latin typeface="Calibri" panose="020F0502020204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b"/>
                      <a:r>
                        <a:rPr lang="en-IN" sz="1500" u="none" strike="noStrike" dirty="0">
                          <a:effectLst/>
                        </a:rPr>
                        <a:t>Food Stuffs</a:t>
                      </a:r>
                      <a:endParaRPr lang="en-IN" sz="1500" b="0" i="0" u="none" strike="noStrike" dirty="0">
                        <a:solidFill>
                          <a:srgbClr val="000000"/>
                        </a:solidFill>
                        <a:effectLst/>
                        <a:latin typeface="Calibri" panose="020F0502020204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b"/>
                      <a:r>
                        <a:rPr lang="en-IN" sz="1500" u="none" strike="noStrike" dirty="0">
                          <a:effectLst/>
                        </a:rPr>
                        <a:t>Goa</a:t>
                      </a:r>
                      <a:endParaRPr lang="en-IN" sz="1500" b="0" i="0" u="none" strike="noStrike" dirty="0">
                        <a:solidFill>
                          <a:srgbClr val="000000"/>
                        </a:solidFill>
                        <a:effectLst/>
                        <a:latin typeface="Calibri" panose="020F0502020204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701214002"/>
                  </a:ext>
                </a:extLst>
              </a:tr>
              <a:tr h="338905">
                <a:tc>
                  <a:txBody>
                    <a:bodyPr/>
                    <a:lstStyle/>
                    <a:p>
                      <a:pPr algn="ctr" fontAlgn="b"/>
                      <a:r>
                        <a:rPr lang="en-IN" sz="1500" u="none" strike="noStrike" dirty="0">
                          <a:effectLst/>
                        </a:rPr>
                        <a:t>27</a:t>
                      </a:r>
                      <a:endParaRPr lang="en-IN" sz="1500" b="0" i="0" u="none" strike="noStrike" dirty="0">
                        <a:solidFill>
                          <a:srgbClr val="000000"/>
                        </a:solidFill>
                        <a:effectLst/>
                        <a:latin typeface="Calibri" panose="020F0502020204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IN" sz="1500" u="none" strike="noStrike" dirty="0">
                          <a:effectLst/>
                        </a:rPr>
                        <a:t>656</a:t>
                      </a:r>
                      <a:endParaRPr lang="en-IN" sz="1500" b="0" i="0" u="none" strike="noStrike" dirty="0">
                        <a:solidFill>
                          <a:srgbClr val="000000"/>
                        </a:solidFill>
                        <a:effectLst/>
                        <a:latin typeface="Calibri" panose="020F0502020204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b"/>
                      <a:r>
                        <a:rPr lang="en-IN" sz="1500" u="none" strike="noStrike" dirty="0">
                          <a:effectLst/>
                        </a:rPr>
                        <a:t>Manjusha Art</a:t>
                      </a:r>
                      <a:endParaRPr lang="en-IN" sz="1500" b="0" i="0" u="none" strike="noStrike" dirty="0">
                        <a:solidFill>
                          <a:srgbClr val="000000"/>
                        </a:solidFill>
                        <a:effectLst/>
                        <a:latin typeface="Calibri" panose="020F0502020204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b"/>
                      <a:r>
                        <a:rPr lang="en-IN" sz="1500" u="none" strike="noStrike" dirty="0">
                          <a:effectLst/>
                        </a:rPr>
                        <a:t>Handicraft</a:t>
                      </a:r>
                      <a:endParaRPr lang="en-IN" sz="1500" b="0" i="0" u="none" strike="noStrike" dirty="0">
                        <a:solidFill>
                          <a:srgbClr val="000000"/>
                        </a:solidFill>
                        <a:effectLst/>
                        <a:latin typeface="Calibri" panose="020F0502020204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b"/>
                      <a:r>
                        <a:rPr lang="en-IN" sz="1500" u="none" strike="noStrike" dirty="0">
                          <a:effectLst/>
                        </a:rPr>
                        <a:t>Bihar</a:t>
                      </a:r>
                      <a:endParaRPr lang="en-IN" sz="1500" b="0" i="0" u="none" strike="noStrike" dirty="0">
                        <a:solidFill>
                          <a:srgbClr val="000000"/>
                        </a:solidFill>
                        <a:effectLst/>
                        <a:latin typeface="Calibri" panose="020F0502020204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951849541"/>
                  </a:ext>
                </a:extLst>
              </a:tr>
              <a:tr h="338905">
                <a:tc>
                  <a:txBody>
                    <a:bodyPr/>
                    <a:lstStyle/>
                    <a:p>
                      <a:pPr algn="ctr" fontAlgn="b"/>
                      <a:r>
                        <a:rPr lang="en-IN" sz="1500" u="none" strike="noStrike" dirty="0">
                          <a:effectLst/>
                        </a:rPr>
                        <a:t>28</a:t>
                      </a:r>
                      <a:endParaRPr lang="en-IN" sz="1500" b="0" i="0" u="none" strike="noStrike" dirty="0">
                        <a:solidFill>
                          <a:srgbClr val="000000"/>
                        </a:solidFill>
                        <a:effectLst/>
                        <a:latin typeface="Calibri" panose="020F0502020204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IN" sz="1500" u="none" strike="noStrike" dirty="0">
                          <a:effectLst/>
                        </a:rPr>
                        <a:t>658</a:t>
                      </a:r>
                      <a:endParaRPr lang="en-IN" sz="1500" b="0" i="0" u="none" strike="noStrike" dirty="0">
                        <a:solidFill>
                          <a:srgbClr val="000000"/>
                        </a:solidFill>
                        <a:effectLst/>
                        <a:latin typeface="Calibri" panose="020F0502020204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b"/>
                      <a:r>
                        <a:rPr lang="en-IN" sz="1500" u="none" strike="noStrike" dirty="0">
                          <a:effectLst/>
                        </a:rPr>
                        <a:t>Sohrai-Khovar Painting</a:t>
                      </a:r>
                      <a:endParaRPr lang="en-IN" sz="1500" b="0" i="0" u="none" strike="noStrike" dirty="0">
                        <a:solidFill>
                          <a:srgbClr val="000000"/>
                        </a:solidFill>
                        <a:effectLst/>
                        <a:latin typeface="Calibri" panose="020F0502020204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b"/>
                      <a:r>
                        <a:rPr lang="en-IN" sz="1500" u="none" strike="noStrike" dirty="0">
                          <a:effectLst/>
                        </a:rPr>
                        <a:t>Handicraft</a:t>
                      </a:r>
                      <a:endParaRPr lang="en-IN" sz="1500" b="0" i="0" u="none" strike="noStrike" dirty="0">
                        <a:solidFill>
                          <a:srgbClr val="000000"/>
                        </a:solidFill>
                        <a:effectLst/>
                        <a:latin typeface="Calibri" panose="020F0502020204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b"/>
                      <a:r>
                        <a:rPr lang="en-IN" sz="1500" u="none" strike="noStrike" dirty="0">
                          <a:effectLst/>
                        </a:rPr>
                        <a:t>Jharkhand</a:t>
                      </a:r>
                      <a:endParaRPr lang="en-IN" sz="1500" b="0" i="0" u="none" strike="noStrike" dirty="0">
                        <a:solidFill>
                          <a:srgbClr val="000000"/>
                        </a:solidFill>
                        <a:effectLst/>
                        <a:latin typeface="Calibri" panose="020F0502020204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782570435"/>
                  </a:ext>
                </a:extLst>
              </a:tr>
              <a:tr h="665409">
                <a:tc>
                  <a:txBody>
                    <a:bodyPr/>
                    <a:lstStyle/>
                    <a:p>
                      <a:pPr algn="ctr" fontAlgn="b"/>
                      <a:r>
                        <a:rPr lang="en-IN" sz="1500" u="none" strike="noStrike" dirty="0">
                          <a:effectLst/>
                        </a:rPr>
                        <a:t>29</a:t>
                      </a:r>
                      <a:endParaRPr lang="en-IN" sz="1500" b="0" i="0" u="none" strike="noStrike" dirty="0">
                        <a:solidFill>
                          <a:srgbClr val="000000"/>
                        </a:solidFill>
                        <a:effectLst/>
                        <a:latin typeface="Calibri" panose="020F0502020204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IN" sz="1500" u="none" strike="noStrike" dirty="0">
                          <a:effectLst/>
                        </a:rPr>
                        <a:t>660</a:t>
                      </a:r>
                      <a:endParaRPr lang="en-IN" sz="1500" b="0" i="0" u="none" strike="noStrike" dirty="0">
                        <a:solidFill>
                          <a:srgbClr val="000000"/>
                        </a:solidFill>
                        <a:effectLst/>
                        <a:latin typeface="Calibri" panose="020F0502020204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b"/>
                      <a:r>
                        <a:rPr lang="en-IN" sz="1500" u="none" strike="noStrike" dirty="0">
                          <a:effectLst/>
                        </a:rPr>
                        <a:t>Kuttiattoor Mango (Kuttiattoor Manga)</a:t>
                      </a:r>
                      <a:endParaRPr lang="en-IN" sz="1500" b="0" i="0" u="none" strike="noStrike" dirty="0">
                        <a:solidFill>
                          <a:srgbClr val="000000"/>
                        </a:solidFill>
                        <a:effectLst/>
                        <a:latin typeface="Calibri" panose="020F0502020204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b"/>
                      <a:r>
                        <a:rPr lang="en-IN" sz="1500" u="none" strike="noStrike" dirty="0">
                          <a:effectLst/>
                        </a:rPr>
                        <a:t>Agricultural</a:t>
                      </a:r>
                      <a:endParaRPr lang="en-IN" sz="1500" b="0" i="0" u="none" strike="noStrike" dirty="0">
                        <a:solidFill>
                          <a:srgbClr val="000000"/>
                        </a:solidFill>
                        <a:effectLst/>
                        <a:latin typeface="Calibri" panose="020F0502020204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b"/>
                      <a:r>
                        <a:rPr lang="en-IN" sz="1500" u="none" strike="noStrike" dirty="0">
                          <a:effectLst/>
                        </a:rPr>
                        <a:t>Kerala</a:t>
                      </a:r>
                      <a:endParaRPr lang="en-IN" sz="1500" b="0" i="0" u="none" strike="noStrike" dirty="0">
                        <a:solidFill>
                          <a:srgbClr val="000000"/>
                        </a:solidFill>
                        <a:effectLst/>
                        <a:latin typeface="Calibri" panose="020F0502020204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718904677"/>
                  </a:ext>
                </a:extLst>
              </a:tr>
              <a:tr h="644864">
                <a:tc>
                  <a:txBody>
                    <a:bodyPr/>
                    <a:lstStyle/>
                    <a:p>
                      <a:pPr algn="ctr" fontAlgn="b"/>
                      <a:r>
                        <a:rPr lang="en-IN" sz="1500" u="none" strike="noStrike" dirty="0">
                          <a:effectLst/>
                        </a:rPr>
                        <a:t>30</a:t>
                      </a:r>
                      <a:endParaRPr lang="en-IN" sz="1500" b="0" i="0" u="none" strike="noStrike" dirty="0">
                        <a:solidFill>
                          <a:srgbClr val="000000"/>
                        </a:solidFill>
                        <a:effectLst/>
                        <a:latin typeface="Calibri" panose="020F0502020204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IN" sz="1500" u="none" strike="noStrike" dirty="0">
                          <a:effectLst/>
                        </a:rPr>
                        <a:t>662</a:t>
                      </a:r>
                      <a:endParaRPr lang="en-IN" sz="1500" b="0" i="0" u="none" strike="noStrike" dirty="0">
                        <a:solidFill>
                          <a:srgbClr val="000000"/>
                        </a:solidFill>
                        <a:effectLst/>
                        <a:latin typeface="Calibri" panose="020F0502020204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b"/>
                      <a:r>
                        <a:rPr lang="en-IN" sz="1500" u="none" strike="noStrike" dirty="0">
                          <a:effectLst/>
                        </a:rPr>
                        <a:t>Edayur Chilli (Edayur Mulaku)</a:t>
                      </a:r>
                      <a:endParaRPr lang="en-IN" sz="1500" b="0" i="0" u="none" strike="noStrike" dirty="0">
                        <a:solidFill>
                          <a:srgbClr val="000000"/>
                        </a:solidFill>
                        <a:effectLst/>
                        <a:latin typeface="Calibri" panose="020F0502020204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b"/>
                      <a:r>
                        <a:rPr lang="en-IN" sz="1500" u="none" strike="noStrike" dirty="0">
                          <a:effectLst/>
                        </a:rPr>
                        <a:t>Agricultural</a:t>
                      </a:r>
                      <a:endParaRPr lang="en-IN" sz="1500" b="0" i="0" u="none" strike="noStrike" dirty="0">
                        <a:solidFill>
                          <a:srgbClr val="000000"/>
                        </a:solidFill>
                        <a:effectLst/>
                        <a:latin typeface="Calibri" panose="020F0502020204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b"/>
                      <a:r>
                        <a:rPr lang="en-IN" sz="1500" u="none" strike="noStrike" dirty="0">
                          <a:effectLst/>
                        </a:rPr>
                        <a:t>Kerala</a:t>
                      </a:r>
                      <a:endParaRPr lang="en-IN" sz="1500" b="0" i="0" u="none" strike="noStrike" dirty="0">
                        <a:solidFill>
                          <a:srgbClr val="000000"/>
                        </a:solidFill>
                        <a:effectLst/>
                        <a:latin typeface="Calibri" panose="020F0502020204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479084022"/>
                  </a:ext>
                </a:extLst>
              </a:tr>
              <a:tr h="644864">
                <a:tc>
                  <a:txBody>
                    <a:bodyPr/>
                    <a:lstStyle/>
                    <a:p>
                      <a:pPr algn="ctr" fontAlgn="b"/>
                      <a:r>
                        <a:rPr lang="en-IN" sz="1500" u="none" strike="noStrike" dirty="0">
                          <a:effectLst/>
                        </a:rPr>
                        <a:t>31</a:t>
                      </a:r>
                      <a:endParaRPr lang="en-IN" sz="1500" b="0" i="0" u="none" strike="noStrike" dirty="0">
                        <a:solidFill>
                          <a:srgbClr val="000000"/>
                        </a:solidFill>
                        <a:effectLst/>
                        <a:latin typeface="Calibri" panose="020F0502020204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IN" sz="1500" u="none" strike="noStrike" dirty="0">
                          <a:effectLst/>
                        </a:rPr>
                        <a:t>663</a:t>
                      </a:r>
                      <a:endParaRPr lang="en-IN" sz="1500" b="0" i="0" u="none" strike="noStrike" dirty="0">
                        <a:solidFill>
                          <a:srgbClr val="000000"/>
                        </a:solidFill>
                        <a:effectLst/>
                        <a:latin typeface="Calibri" panose="020F0502020204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b"/>
                      <a:r>
                        <a:rPr lang="en-IN" sz="1500" u="none" strike="noStrike" dirty="0">
                          <a:effectLst/>
                        </a:rPr>
                        <a:t>Balaghat Chinnor</a:t>
                      </a:r>
                      <a:endParaRPr lang="en-IN" sz="1500" b="0" i="0" u="none" strike="noStrike" dirty="0">
                        <a:solidFill>
                          <a:srgbClr val="000000"/>
                        </a:solidFill>
                        <a:effectLst/>
                        <a:latin typeface="Calibri" panose="020F0502020204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b"/>
                      <a:r>
                        <a:rPr lang="en-IN" sz="1500" u="none" strike="noStrike" dirty="0">
                          <a:effectLst/>
                        </a:rPr>
                        <a:t>Agricultural</a:t>
                      </a:r>
                      <a:endParaRPr lang="en-IN" sz="1500" b="0" i="0" u="none" strike="noStrike" dirty="0">
                        <a:solidFill>
                          <a:srgbClr val="000000"/>
                        </a:solidFill>
                        <a:effectLst/>
                        <a:latin typeface="Calibri" panose="020F0502020204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b"/>
                      <a:r>
                        <a:rPr lang="en-IN" sz="1500" u="none" strike="noStrike" dirty="0">
                          <a:effectLst/>
                        </a:rPr>
                        <a:t>Madhya Pradesh</a:t>
                      </a:r>
                      <a:endParaRPr lang="en-IN" sz="1500" b="0" i="0" u="none" strike="noStrike" dirty="0">
                        <a:solidFill>
                          <a:srgbClr val="000000"/>
                        </a:solidFill>
                        <a:effectLst/>
                        <a:latin typeface="Calibri" panose="020F0502020204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697040472"/>
                  </a:ext>
                </a:extLst>
              </a:tr>
              <a:tr h="644864">
                <a:tc>
                  <a:txBody>
                    <a:bodyPr/>
                    <a:lstStyle/>
                    <a:p>
                      <a:pPr algn="ctr" fontAlgn="b"/>
                      <a:r>
                        <a:rPr lang="en-IN" sz="1500" u="none" strike="noStrike" dirty="0">
                          <a:effectLst/>
                        </a:rPr>
                        <a:t>32</a:t>
                      </a:r>
                      <a:endParaRPr lang="en-IN" sz="1500" b="0" i="0" u="none" strike="noStrike" dirty="0">
                        <a:solidFill>
                          <a:srgbClr val="000000"/>
                        </a:solidFill>
                        <a:effectLst/>
                        <a:latin typeface="Calibri" panose="020F0502020204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IN" sz="1500" u="none" strike="noStrike" dirty="0">
                          <a:effectLst/>
                        </a:rPr>
                        <a:t>675</a:t>
                      </a:r>
                      <a:endParaRPr lang="en-IN" sz="1500" b="0" i="0" u="none" strike="noStrike" dirty="0">
                        <a:solidFill>
                          <a:srgbClr val="000000"/>
                        </a:solidFill>
                        <a:effectLst/>
                        <a:latin typeface="Calibri" panose="020F0502020204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b"/>
                      <a:r>
                        <a:rPr lang="en-IN" sz="1500" u="none" strike="noStrike" dirty="0">
                          <a:effectLst/>
                        </a:rPr>
                        <a:t>Kanniyakumari Cloves</a:t>
                      </a:r>
                      <a:endParaRPr lang="en-IN" sz="1500" b="0" i="0" u="none" strike="noStrike" dirty="0">
                        <a:solidFill>
                          <a:srgbClr val="000000"/>
                        </a:solidFill>
                        <a:effectLst/>
                        <a:latin typeface="Calibri" panose="020F0502020204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b"/>
                      <a:r>
                        <a:rPr lang="en-IN" sz="1500" u="none" strike="noStrike" dirty="0">
                          <a:effectLst/>
                        </a:rPr>
                        <a:t>Agricultural</a:t>
                      </a:r>
                      <a:endParaRPr lang="en-IN" sz="1500" b="0" i="0" u="none" strike="noStrike" dirty="0">
                        <a:solidFill>
                          <a:srgbClr val="000000"/>
                        </a:solidFill>
                        <a:effectLst/>
                        <a:latin typeface="Calibri" panose="020F0502020204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b"/>
                      <a:r>
                        <a:rPr lang="en-IN" sz="1500" u="none" strike="noStrike" dirty="0">
                          <a:effectLst/>
                        </a:rPr>
                        <a:t>Tamil Nadu</a:t>
                      </a:r>
                      <a:endParaRPr lang="en-IN" sz="1500" b="0" i="0" u="none" strike="noStrike" dirty="0">
                        <a:solidFill>
                          <a:srgbClr val="000000"/>
                        </a:solidFill>
                        <a:effectLst/>
                        <a:latin typeface="Calibri" panose="020F0502020204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402686441"/>
                  </a:ext>
                </a:extLst>
              </a:tr>
              <a:tr h="644864">
                <a:tc>
                  <a:txBody>
                    <a:bodyPr/>
                    <a:lstStyle/>
                    <a:p>
                      <a:pPr algn="ctr" fontAlgn="b"/>
                      <a:r>
                        <a:rPr lang="en-IN" sz="1500" u="none" strike="noStrike" dirty="0">
                          <a:effectLst/>
                        </a:rPr>
                        <a:t>33</a:t>
                      </a:r>
                      <a:endParaRPr lang="en-IN" sz="1500" b="0" i="0" u="none" strike="noStrike" dirty="0">
                        <a:solidFill>
                          <a:srgbClr val="000000"/>
                        </a:solidFill>
                        <a:effectLst/>
                        <a:latin typeface="Calibri" panose="020F0502020204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IN" sz="1500" u="none" strike="noStrike" dirty="0">
                          <a:effectLst/>
                        </a:rPr>
                        <a:t>680</a:t>
                      </a:r>
                      <a:endParaRPr lang="en-IN" sz="1500" b="0" i="0" u="none" strike="noStrike" dirty="0">
                        <a:solidFill>
                          <a:srgbClr val="000000"/>
                        </a:solidFill>
                        <a:effectLst/>
                        <a:latin typeface="Calibri" panose="020F0502020204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b"/>
                      <a:r>
                        <a:rPr lang="en-IN" sz="1500" u="none" strike="noStrike" dirty="0">
                          <a:effectLst/>
                        </a:rPr>
                        <a:t>Myndoli Banana</a:t>
                      </a:r>
                      <a:endParaRPr lang="en-IN" sz="1500" b="0" i="0" u="none" strike="noStrike" dirty="0">
                        <a:solidFill>
                          <a:srgbClr val="000000"/>
                        </a:solidFill>
                        <a:effectLst/>
                        <a:latin typeface="Calibri" panose="020F0502020204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b"/>
                      <a:r>
                        <a:rPr lang="en-IN" sz="1500" u="none" strike="noStrike" dirty="0">
                          <a:effectLst/>
                        </a:rPr>
                        <a:t>Agricultural</a:t>
                      </a:r>
                      <a:endParaRPr lang="en-IN" sz="1500" b="0" i="0" u="none" strike="noStrike" dirty="0">
                        <a:solidFill>
                          <a:srgbClr val="000000"/>
                        </a:solidFill>
                        <a:effectLst/>
                        <a:latin typeface="Calibri" panose="020F0502020204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b"/>
                      <a:r>
                        <a:rPr lang="en-IN" sz="1500" u="none" strike="noStrike" dirty="0">
                          <a:effectLst/>
                        </a:rPr>
                        <a:t>Uttar Pradesh</a:t>
                      </a:r>
                      <a:endParaRPr lang="en-IN" sz="1500" b="0" i="0" u="none" strike="noStrike" dirty="0">
                        <a:solidFill>
                          <a:srgbClr val="000000"/>
                        </a:solidFill>
                        <a:effectLst/>
                        <a:latin typeface="Calibri" panose="020F0502020204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740932333"/>
                  </a:ext>
                </a:extLst>
              </a:tr>
            </a:tbl>
          </a:graphicData>
        </a:graphic>
      </p:graphicFrame>
      <p:sp>
        <p:nvSpPr>
          <p:cNvPr id="15" name="TextBox 14">
            <a:extLst>
              <a:ext uri="{FF2B5EF4-FFF2-40B4-BE49-F238E27FC236}">
                <a16:creationId xmlns:a16="http://schemas.microsoft.com/office/drawing/2014/main" id="{21F09E41-468C-4F75-93FF-86C733A96F7D}"/>
              </a:ext>
            </a:extLst>
          </p:cNvPr>
          <p:cNvSpPr txBox="1"/>
          <p:nvPr/>
        </p:nvSpPr>
        <p:spPr>
          <a:xfrm>
            <a:off x="239115" y="10223500"/>
            <a:ext cx="719735" cy="369332"/>
          </a:xfrm>
          <a:prstGeom prst="rect">
            <a:avLst/>
          </a:prstGeom>
          <a:noFill/>
        </p:spPr>
        <p:txBody>
          <a:bodyPr wrap="square" rtlCol="0">
            <a:spAutoFit/>
          </a:bodyPr>
          <a:lstStyle/>
          <a:p>
            <a:r>
              <a:rPr lang="en-US" dirty="0">
                <a:solidFill>
                  <a:schemeClr val="bg1"/>
                </a:solidFill>
                <a:latin typeface="Arial Black" panose="020B0A04020102020204" pitchFamily="34" charset="0"/>
              </a:rPr>
              <a:t>21</a:t>
            </a:r>
            <a:endParaRPr lang="en-IN" dirty="0">
              <a:solidFill>
                <a:schemeClr val="bg1"/>
              </a:solidFill>
              <a:latin typeface="Arial Black" panose="020B0A04020102020204" pitchFamily="34" charset="0"/>
            </a:endParaRPr>
          </a:p>
        </p:txBody>
      </p:sp>
    </p:spTree>
    <p:extLst>
      <p:ext uri="{BB962C8B-B14F-4D97-AF65-F5344CB8AC3E}">
        <p14:creationId xmlns:p14="http://schemas.microsoft.com/office/powerpoint/2010/main" val="122736764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A941F796-7DAB-402E-8DAE-522F0B0BC9CD}"/>
              </a:ext>
            </a:extLst>
          </p:cNvPr>
          <p:cNvSpPr/>
          <p:nvPr/>
        </p:nvSpPr>
        <p:spPr>
          <a:xfrm>
            <a:off x="0" y="0"/>
            <a:ext cx="7556500" cy="19939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grpSp>
        <p:nvGrpSpPr>
          <p:cNvPr id="6" name="object 5" descr="BananaIP Header Logo">
            <a:extLst>
              <a:ext uri="{FF2B5EF4-FFF2-40B4-BE49-F238E27FC236}">
                <a16:creationId xmlns:a16="http://schemas.microsoft.com/office/drawing/2014/main" id="{EB6FEF64-5836-4211-A23B-1E6519ACD1B2}"/>
              </a:ext>
            </a:extLst>
          </p:cNvPr>
          <p:cNvGrpSpPr/>
          <p:nvPr/>
        </p:nvGrpSpPr>
        <p:grpSpPr>
          <a:xfrm>
            <a:off x="86715" y="310743"/>
            <a:ext cx="7361555" cy="421640"/>
            <a:chOff x="86715" y="310743"/>
            <a:chExt cx="7361555" cy="421640"/>
          </a:xfrm>
        </p:grpSpPr>
        <p:sp>
          <p:nvSpPr>
            <p:cNvPr id="8" name="object 6">
              <a:extLst>
                <a:ext uri="{FF2B5EF4-FFF2-40B4-BE49-F238E27FC236}">
                  <a16:creationId xmlns:a16="http://schemas.microsoft.com/office/drawing/2014/main" id="{7BCA15E8-99F7-4D5C-B9AA-BAB867F84FE3}"/>
                </a:ext>
              </a:extLst>
            </p:cNvPr>
            <p:cNvSpPr/>
            <p:nvPr/>
          </p:nvSpPr>
          <p:spPr>
            <a:xfrm>
              <a:off x="1773262" y="521512"/>
              <a:ext cx="5674995" cy="0"/>
            </a:xfrm>
            <a:custGeom>
              <a:avLst/>
              <a:gdLst/>
              <a:ahLst/>
              <a:cxnLst/>
              <a:rect l="l" t="t" r="r" b="b"/>
              <a:pathLst>
                <a:path w="5674995">
                  <a:moveTo>
                    <a:pt x="5674436" y="0"/>
                  </a:moveTo>
                  <a:lnTo>
                    <a:pt x="0" y="0"/>
                  </a:lnTo>
                </a:path>
              </a:pathLst>
            </a:custGeom>
            <a:solidFill>
              <a:srgbClr val="D0A173"/>
            </a:solidFill>
          </p:spPr>
          <p:txBody>
            <a:bodyPr wrap="square" lIns="0" tIns="0" rIns="0" bIns="0" rtlCol="0"/>
            <a:lstStyle/>
            <a:p>
              <a:endParaRPr dirty="0"/>
            </a:p>
          </p:txBody>
        </p:sp>
        <p:sp>
          <p:nvSpPr>
            <p:cNvPr id="9" name="object 7">
              <a:extLst>
                <a:ext uri="{FF2B5EF4-FFF2-40B4-BE49-F238E27FC236}">
                  <a16:creationId xmlns:a16="http://schemas.microsoft.com/office/drawing/2014/main" id="{1F000E7B-7853-42B0-9465-13437731CEE8}"/>
                </a:ext>
              </a:extLst>
            </p:cNvPr>
            <p:cNvSpPr/>
            <p:nvPr/>
          </p:nvSpPr>
          <p:spPr>
            <a:xfrm>
              <a:off x="1773262" y="521512"/>
              <a:ext cx="5674995" cy="0"/>
            </a:xfrm>
            <a:custGeom>
              <a:avLst/>
              <a:gdLst/>
              <a:ahLst/>
              <a:cxnLst/>
              <a:rect l="l" t="t" r="r" b="b"/>
              <a:pathLst>
                <a:path w="5674995">
                  <a:moveTo>
                    <a:pt x="0" y="0"/>
                  </a:moveTo>
                  <a:lnTo>
                    <a:pt x="5674423" y="0"/>
                  </a:lnTo>
                </a:path>
              </a:pathLst>
            </a:custGeom>
            <a:ln w="38100">
              <a:solidFill>
                <a:srgbClr val="D0A273"/>
              </a:solidFill>
            </a:ln>
          </p:spPr>
          <p:txBody>
            <a:bodyPr wrap="square" lIns="0" tIns="0" rIns="0" bIns="0" rtlCol="0"/>
            <a:lstStyle/>
            <a:p>
              <a:endParaRPr dirty="0"/>
            </a:p>
          </p:txBody>
        </p:sp>
        <p:sp>
          <p:nvSpPr>
            <p:cNvPr id="10" name="object 8">
              <a:extLst>
                <a:ext uri="{FF2B5EF4-FFF2-40B4-BE49-F238E27FC236}">
                  <a16:creationId xmlns:a16="http://schemas.microsoft.com/office/drawing/2014/main" id="{5741BA38-F3AE-4E09-B51D-B66B21F19949}"/>
                </a:ext>
              </a:extLst>
            </p:cNvPr>
            <p:cNvSpPr/>
            <p:nvPr/>
          </p:nvSpPr>
          <p:spPr>
            <a:xfrm>
              <a:off x="86719" y="521512"/>
              <a:ext cx="516890" cy="0"/>
            </a:xfrm>
            <a:custGeom>
              <a:avLst/>
              <a:gdLst/>
              <a:ahLst/>
              <a:cxnLst/>
              <a:rect l="l" t="t" r="r" b="b"/>
              <a:pathLst>
                <a:path w="516890">
                  <a:moveTo>
                    <a:pt x="516534" y="0"/>
                  </a:moveTo>
                  <a:lnTo>
                    <a:pt x="0" y="0"/>
                  </a:lnTo>
                </a:path>
              </a:pathLst>
            </a:custGeom>
            <a:solidFill>
              <a:srgbClr val="D0A173"/>
            </a:solidFill>
          </p:spPr>
          <p:txBody>
            <a:bodyPr wrap="square" lIns="0" tIns="0" rIns="0" bIns="0" rtlCol="0"/>
            <a:lstStyle/>
            <a:p>
              <a:endParaRPr dirty="0"/>
            </a:p>
          </p:txBody>
        </p:sp>
        <p:sp>
          <p:nvSpPr>
            <p:cNvPr id="11" name="object 9">
              <a:extLst>
                <a:ext uri="{FF2B5EF4-FFF2-40B4-BE49-F238E27FC236}">
                  <a16:creationId xmlns:a16="http://schemas.microsoft.com/office/drawing/2014/main" id="{A21F4CF2-443D-4F33-9DC6-179D78D980A1}"/>
                </a:ext>
              </a:extLst>
            </p:cNvPr>
            <p:cNvSpPr/>
            <p:nvPr/>
          </p:nvSpPr>
          <p:spPr>
            <a:xfrm>
              <a:off x="86715" y="521512"/>
              <a:ext cx="516890" cy="0"/>
            </a:xfrm>
            <a:custGeom>
              <a:avLst/>
              <a:gdLst/>
              <a:ahLst/>
              <a:cxnLst/>
              <a:rect l="l" t="t" r="r" b="b"/>
              <a:pathLst>
                <a:path w="516890">
                  <a:moveTo>
                    <a:pt x="0" y="0"/>
                  </a:moveTo>
                  <a:lnTo>
                    <a:pt x="516534" y="0"/>
                  </a:lnTo>
                </a:path>
              </a:pathLst>
            </a:custGeom>
            <a:ln w="38100">
              <a:solidFill>
                <a:srgbClr val="D0A273"/>
              </a:solidFill>
            </a:ln>
          </p:spPr>
          <p:txBody>
            <a:bodyPr wrap="square" lIns="0" tIns="0" rIns="0" bIns="0" rtlCol="0"/>
            <a:lstStyle/>
            <a:p>
              <a:endParaRPr dirty="0"/>
            </a:p>
          </p:txBody>
        </p:sp>
        <p:sp>
          <p:nvSpPr>
            <p:cNvPr id="12" name="object 10">
              <a:extLst>
                <a:ext uri="{FF2B5EF4-FFF2-40B4-BE49-F238E27FC236}">
                  <a16:creationId xmlns:a16="http://schemas.microsoft.com/office/drawing/2014/main" id="{B8183DE6-2C73-4748-8F51-2338DC3D4589}"/>
                </a:ext>
              </a:extLst>
            </p:cNvPr>
            <p:cNvSpPr/>
            <p:nvPr/>
          </p:nvSpPr>
          <p:spPr>
            <a:xfrm>
              <a:off x="619988" y="310743"/>
              <a:ext cx="1177251" cy="421538"/>
            </a:xfrm>
            <a:prstGeom prst="rect">
              <a:avLst/>
            </a:prstGeom>
            <a:blipFill>
              <a:blip r:embed="rId3" cstate="print"/>
              <a:stretch>
                <a:fillRect/>
              </a:stretch>
            </a:blipFill>
          </p:spPr>
          <p:txBody>
            <a:bodyPr wrap="square" lIns="0" tIns="0" rIns="0" bIns="0" rtlCol="0"/>
            <a:lstStyle/>
            <a:p>
              <a:endParaRPr dirty="0"/>
            </a:p>
          </p:txBody>
        </p:sp>
      </p:grpSp>
      <p:sp>
        <p:nvSpPr>
          <p:cNvPr id="3" name="Rectangle: Rounded Corners 2">
            <a:extLst>
              <a:ext uri="{FF2B5EF4-FFF2-40B4-BE49-F238E27FC236}">
                <a16:creationId xmlns:a16="http://schemas.microsoft.com/office/drawing/2014/main" id="{FB059706-939C-4943-BD39-5E8537B8BCDF}"/>
              </a:ext>
            </a:extLst>
          </p:cNvPr>
          <p:cNvSpPr/>
          <p:nvPr/>
        </p:nvSpPr>
        <p:spPr>
          <a:xfrm>
            <a:off x="345160" y="1308112"/>
            <a:ext cx="1985290" cy="533394"/>
          </a:xfrm>
          <a:prstGeom prst="roundRect">
            <a:avLst/>
          </a:prstGeom>
          <a:solidFill>
            <a:srgbClr val="20202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a:solidFill>
                  <a:srgbClr val="D0A173"/>
                </a:solidFill>
                <a:latin typeface="+mj-lt"/>
              </a:rPr>
              <a:t>CONCLUSION</a:t>
            </a:r>
            <a:endParaRPr lang="en-IN" sz="2000" b="1" dirty="0">
              <a:solidFill>
                <a:srgbClr val="D0A173"/>
              </a:solidFill>
              <a:latin typeface="+mj-lt"/>
            </a:endParaRPr>
          </a:p>
        </p:txBody>
      </p:sp>
      <p:sp>
        <p:nvSpPr>
          <p:cNvPr id="13" name="object 4">
            <a:extLst>
              <a:ext uri="{FF2B5EF4-FFF2-40B4-BE49-F238E27FC236}">
                <a16:creationId xmlns:a16="http://schemas.microsoft.com/office/drawing/2014/main" id="{C0CBF184-74A3-4105-9AD9-4ED23DB30A37}"/>
              </a:ext>
            </a:extLst>
          </p:cNvPr>
          <p:cNvSpPr/>
          <p:nvPr/>
        </p:nvSpPr>
        <p:spPr>
          <a:xfrm>
            <a:off x="-3809" y="10036899"/>
            <a:ext cx="7560309" cy="691515"/>
          </a:xfrm>
          <a:custGeom>
            <a:avLst/>
            <a:gdLst/>
            <a:ahLst/>
            <a:cxnLst/>
            <a:rect l="l" t="t" r="r" b="b"/>
            <a:pathLst>
              <a:path w="7560309" h="691515">
                <a:moveTo>
                  <a:pt x="7560056" y="0"/>
                </a:moveTo>
                <a:lnTo>
                  <a:pt x="0" y="0"/>
                </a:lnTo>
                <a:lnTo>
                  <a:pt x="0" y="690892"/>
                </a:lnTo>
                <a:lnTo>
                  <a:pt x="7560056" y="690892"/>
                </a:lnTo>
                <a:lnTo>
                  <a:pt x="7560056" y="0"/>
                </a:lnTo>
                <a:close/>
              </a:path>
            </a:pathLst>
          </a:custGeom>
          <a:solidFill>
            <a:srgbClr val="D0A173"/>
          </a:solidFill>
        </p:spPr>
        <p:txBody>
          <a:bodyPr wrap="square" lIns="0" tIns="0" rIns="0" bIns="0" rtlCol="0"/>
          <a:lstStyle/>
          <a:p>
            <a:endParaRPr dirty="0"/>
          </a:p>
        </p:txBody>
      </p:sp>
      <p:sp>
        <p:nvSpPr>
          <p:cNvPr id="14" name="Footer Placeholder 10">
            <a:extLst>
              <a:ext uri="{FF2B5EF4-FFF2-40B4-BE49-F238E27FC236}">
                <a16:creationId xmlns:a16="http://schemas.microsoft.com/office/drawing/2014/main" id="{1BA1BB09-A8C3-4FF1-9215-40F1305B9E1C}"/>
              </a:ext>
            </a:extLst>
          </p:cNvPr>
          <p:cNvSpPr>
            <a:spLocks noGrp="1"/>
          </p:cNvSpPr>
          <p:nvPr>
            <p:ph type="ftr" sz="quarter" idx="5"/>
          </p:nvPr>
        </p:nvSpPr>
        <p:spPr>
          <a:xfrm>
            <a:off x="291343" y="10299700"/>
            <a:ext cx="7103097" cy="215444"/>
          </a:xfrm>
        </p:spPr>
        <p:txBody>
          <a:bodyPr/>
          <a:lstStyle/>
          <a:p>
            <a:r>
              <a:rPr lang="en-US" sz="1400" dirty="0">
                <a:solidFill>
                  <a:schemeClr val="tx1"/>
                </a:solidFill>
              </a:rPr>
              <a:t>Copyright 2004-2022 BananaIP Counsels | All Rights Reserved</a:t>
            </a:r>
          </a:p>
        </p:txBody>
      </p:sp>
      <p:sp>
        <p:nvSpPr>
          <p:cNvPr id="15" name="TextBox 14">
            <a:extLst>
              <a:ext uri="{FF2B5EF4-FFF2-40B4-BE49-F238E27FC236}">
                <a16:creationId xmlns:a16="http://schemas.microsoft.com/office/drawing/2014/main" id="{10DD3A85-A91F-486C-AE5B-CA24CFFC86F6}"/>
              </a:ext>
            </a:extLst>
          </p:cNvPr>
          <p:cNvSpPr txBox="1"/>
          <p:nvPr/>
        </p:nvSpPr>
        <p:spPr>
          <a:xfrm>
            <a:off x="315011" y="2166183"/>
            <a:ext cx="6709690" cy="2585323"/>
          </a:xfrm>
          <a:prstGeom prst="rect">
            <a:avLst/>
          </a:prstGeom>
          <a:noFill/>
        </p:spPr>
        <p:txBody>
          <a:bodyPr wrap="square" rtlCol="0">
            <a:spAutoFit/>
          </a:bodyPr>
          <a:lstStyle/>
          <a:p>
            <a:pPr algn="just"/>
            <a:r>
              <a:rPr lang="en-US" dirty="0"/>
              <a:t>To conclude, we observed an overall increase in the IP statistics in 2021. In the year 2021, the number of patents published increased by 2%, trademarks filed increased by 13.78%, copyrights filed increased by 29.71% and geographical indications filed increased by 49.01%. </a:t>
            </a:r>
          </a:p>
          <a:p>
            <a:pPr algn="just"/>
            <a:endParaRPr lang="en-US" dirty="0"/>
          </a:p>
          <a:p>
            <a:pPr algn="just"/>
            <a:r>
              <a:rPr lang="en-US" dirty="0"/>
              <a:t>We also observed that the number of patents granted increased by 15.66%, trademarks registered increased by 33.96%, geographical indications registered increased by 560% in 2021. However, the number of designs registered decreased by 17.54%.</a:t>
            </a:r>
          </a:p>
        </p:txBody>
      </p:sp>
      <p:sp>
        <p:nvSpPr>
          <p:cNvPr id="16" name="TextBox 15">
            <a:extLst>
              <a:ext uri="{FF2B5EF4-FFF2-40B4-BE49-F238E27FC236}">
                <a16:creationId xmlns:a16="http://schemas.microsoft.com/office/drawing/2014/main" id="{95FCCFE0-CDC0-431C-81C4-C28EDAF4DC6B}"/>
              </a:ext>
            </a:extLst>
          </p:cNvPr>
          <p:cNvSpPr txBox="1"/>
          <p:nvPr/>
        </p:nvSpPr>
        <p:spPr>
          <a:xfrm>
            <a:off x="239115" y="10223500"/>
            <a:ext cx="719735" cy="369332"/>
          </a:xfrm>
          <a:prstGeom prst="rect">
            <a:avLst/>
          </a:prstGeom>
          <a:noFill/>
        </p:spPr>
        <p:txBody>
          <a:bodyPr wrap="square" rtlCol="0">
            <a:spAutoFit/>
          </a:bodyPr>
          <a:lstStyle/>
          <a:p>
            <a:r>
              <a:rPr lang="en-US" dirty="0">
                <a:solidFill>
                  <a:schemeClr val="bg1"/>
                </a:solidFill>
                <a:latin typeface="Arial Black" panose="020B0A04020102020204" pitchFamily="34" charset="0"/>
              </a:rPr>
              <a:t>22</a:t>
            </a:r>
            <a:endParaRPr lang="en-IN" dirty="0">
              <a:solidFill>
                <a:schemeClr val="bg1"/>
              </a:solidFill>
              <a:latin typeface="Arial Black" panose="020B0A04020102020204" pitchFamily="34" charset="0"/>
            </a:endParaRPr>
          </a:p>
        </p:txBody>
      </p:sp>
    </p:spTree>
    <p:extLst>
      <p:ext uri="{BB962C8B-B14F-4D97-AF65-F5344CB8AC3E}">
        <p14:creationId xmlns:p14="http://schemas.microsoft.com/office/powerpoint/2010/main" val="285395497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A941F796-7DAB-402E-8DAE-522F0B0BC9CD}"/>
              </a:ext>
            </a:extLst>
          </p:cNvPr>
          <p:cNvSpPr/>
          <p:nvPr/>
        </p:nvSpPr>
        <p:spPr>
          <a:xfrm>
            <a:off x="0" y="0"/>
            <a:ext cx="7556500" cy="19939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grpSp>
        <p:nvGrpSpPr>
          <p:cNvPr id="6" name="object 5" descr="BananaIP Header Logo">
            <a:extLst>
              <a:ext uri="{FF2B5EF4-FFF2-40B4-BE49-F238E27FC236}">
                <a16:creationId xmlns:a16="http://schemas.microsoft.com/office/drawing/2014/main" id="{EB6FEF64-5836-4211-A23B-1E6519ACD1B2}"/>
              </a:ext>
            </a:extLst>
          </p:cNvPr>
          <p:cNvGrpSpPr/>
          <p:nvPr/>
        </p:nvGrpSpPr>
        <p:grpSpPr>
          <a:xfrm>
            <a:off x="86715" y="310743"/>
            <a:ext cx="7361555" cy="421640"/>
            <a:chOff x="86715" y="310743"/>
            <a:chExt cx="7361555" cy="421640"/>
          </a:xfrm>
        </p:grpSpPr>
        <p:sp>
          <p:nvSpPr>
            <p:cNvPr id="8" name="object 6">
              <a:extLst>
                <a:ext uri="{FF2B5EF4-FFF2-40B4-BE49-F238E27FC236}">
                  <a16:creationId xmlns:a16="http://schemas.microsoft.com/office/drawing/2014/main" id="{7BCA15E8-99F7-4D5C-B9AA-BAB867F84FE3}"/>
                </a:ext>
              </a:extLst>
            </p:cNvPr>
            <p:cNvSpPr/>
            <p:nvPr/>
          </p:nvSpPr>
          <p:spPr>
            <a:xfrm>
              <a:off x="1773262" y="521512"/>
              <a:ext cx="5674995" cy="0"/>
            </a:xfrm>
            <a:custGeom>
              <a:avLst/>
              <a:gdLst/>
              <a:ahLst/>
              <a:cxnLst/>
              <a:rect l="l" t="t" r="r" b="b"/>
              <a:pathLst>
                <a:path w="5674995">
                  <a:moveTo>
                    <a:pt x="5674436" y="0"/>
                  </a:moveTo>
                  <a:lnTo>
                    <a:pt x="0" y="0"/>
                  </a:lnTo>
                </a:path>
              </a:pathLst>
            </a:custGeom>
            <a:solidFill>
              <a:srgbClr val="D0A173"/>
            </a:solidFill>
          </p:spPr>
          <p:txBody>
            <a:bodyPr wrap="square" lIns="0" tIns="0" rIns="0" bIns="0" rtlCol="0"/>
            <a:lstStyle/>
            <a:p>
              <a:endParaRPr dirty="0"/>
            </a:p>
          </p:txBody>
        </p:sp>
        <p:sp>
          <p:nvSpPr>
            <p:cNvPr id="9" name="object 7">
              <a:extLst>
                <a:ext uri="{FF2B5EF4-FFF2-40B4-BE49-F238E27FC236}">
                  <a16:creationId xmlns:a16="http://schemas.microsoft.com/office/drawing/2014/main" id="{1F000E7B-7853-42B0-9465-13437731CEE8}"/>
                </a:ext>
              </a:extLst>
            </p:cNvPr>
            <p:cNvSpPr/>
            <p:nvPr/>
          </p:nvSpPr>
          <p:spPr>
            <a:xfrm>
              <a:off x="1773262" y="521512"/>
              <a:ext cx="5674995" cy="0"/>
            </a:xfrm>
            <a:custGeom>
              <a:avLst/>
              <a:gdLst/>
              <a:ahLst/>
              <a:cxnLst/>
              <a:rect l="l" t="t" r="r" b="b"/>
              <a:pathLst>
                <a:path w="5674995">
                  <a:moveTo>
                    <a:pt x="0" y="0"/>
                  </a:moveTo>
                  <a:lnTo>
                    <a:pt x="5674423" y="0"/>
                  </a:lnTo>
                </a:path>
              </a:pathLst>
            </a:custGeom>
            <a:ln w="38100">
              <a:solidFill>
                <a:srgbClr val="D0A273"/>
              </a:solidFill>
            </a:ln>
          </p:spPr>
          <p:txBody>
            <a:bodyPr wrap="square" lIns="0" tIns="0" rIns="0" bIns="0" rtlCol="0"/>
            <a:lstStyle/>
            <a:p>
              <a:endParaRPr dirty="0"/>
            </a:p>
          </p:txBody>
        </p:sp>
        <p:sp>
          <p:nvSpPr>
            <p:cNvPr id="10" name="object 8">
              <a:extLst>
                <a:ext uri="{FF2B5EF4-FFF2-40B4-BE49-F238E27FC236}">
                  <a16:creationId xmlns:a16="http://schemas.microsoft.com/office/drawing/2014/main" id="{5741BA38-F3AE-4E09-B51D-B66B21F19949}"/>
                </a:ext>
              </a:extLst>
            </p:cNvPr>
            <p:cNvSpPr/>
            <p:nvPr/>
          </p:nvSpPr>
          <p:spPr>
            <a:xfrm>
              <a:off x="86719" y="521512"/>
              <a:ext cx="516890" cy="0"/>
            </a:xfrm>
            <a:custGeom>
              <a:avLst/>
              <a:gdLst/>
              <a:ahLst/>
              <a:cxnLst/>
              <a:rect l="l" t="t" r="r" b="b"/>
              <a:pathLst>
                <a:path w="516890">
                  <a:moveTo>
                    <a:pt x="516534" y="0"/>
                  </a:moveTo>
                  <a:lnTo>
                    <a:pt x="0" y="0"/>
                  </a:lnTo>
                </a:path>
              </a:pathLst>
            </a:custGeom>
            <a:solidFill>
              <a:srgbClr val="D0A173"/>
            </a:solidFill>
          </p:spPr>
          <p:txBody>
            <a:bodyPr wrap="square" lIns="0" tIns="0" rIns="0" bIns="0" rtlCol="0"/>
            <a:lstStyle/>
            <a:p>
              <a:endParaRPr dirty="0"/>
            </a:p>
          </p:txBody>
        </p:sp>
        <p:sp>
          <p:nvSpPr>
            <p:cNvPr id="11" name="object 9">
              <a:extLst>
                <a:ext uri="{FF2B5EF4-FFF2-40B4-BE49-F238E27FC236}">
                  <a16:creationId xmlns:a16="http://schemas.microsoft.com/office/drawing/2014/main" id="{A21F4CF2-443D-4F33-9DC6-179D78D980A1}"/>
                </a:ext>
              </a:extLst>
            </p:cNvPr>
            <p:cNvSpPr/>
            <p:nvPr/>
          </p:nvSpPr>
          <p:spPr>
            <a:xfrm>
              <a:off x="86715" y="521512"/>
              <a:ext cx="516890" cy="0"/>
            </a:xfrm>
            <a:custGeom>
              <a:avLst/>
              <a:gdLst/>
              <a:ahLst/>
              <a:cxnLst/>
              <a:rect l="l" t="t" r="r" b="b"/>
              <a:pathLst>
                <a:path w="516890">
                  <a:moveTo>
                    <a:pt x="0" y="0"/>
                  </a:moveTo>
                  <a:lnTo>
                    <a:pt x="516534" y="0"/>
                  </a:lnTo>
                </a:path>
              </a:pathLst>
            </a:custGeom>
            <a:ln w="38100">
              <a:solidFill>
                <a:srgbClr val="D0A273"/>
              </a:solidFill>
            </a:ln>
          </p:spPr>
          <p:txBody>
            <a:bodyPr wrap="square" lIns="0" tIns="0" rIns="0" bIns="0" rtlCol="0"/>
            <a:lstStyle/>
            <a:p>
              <a:endParaRPr dirty="0"/>
            </a:p>
          </p:txBody>
        </p:sp>
        <p:sp>
          <p:nvSpPr>
            <p:cNvPr id="12" name="object 10">
              <a:extLst>
                <a:ext uri="{FF2B5EF4-FFF2-40B4-BE49-F238E27FC236}">
                  <a16:creationId xmlns:a16="http://schemas.microsoft.com/office/drawing/2014/main" id="{B8183DE6-2C73-4748-8F51-2338DC3D4589}"/>
                </a:ext>
              </a:extLst>
            </p:cNvPr>
            <p:cNvSpPr/>
            <p:nvPr/>
          </p:nvSpPr>
          <p:spPr>
            <a:xfrm>
              <a:off x="619988" y="310743"/>
              <a:ext cx="1177251" cy="421538"/>
            </a:xfrm>
            <a:prstGeom prst="rect">
              <a:avLst/>
            </a:prstGeom>
            <a:blipFill>
              <a:blip r:embed="rId3" cstate="print"/>
              <a:stretch>
                <a:fillRect/>
              </a:stretch>
            </a:blipFill>
          </p:spPr>
          <p:txBody>
            <a:bodyPr wrap="square" lIns="0" tIns="0" rIns="0" bIns="0" rtlCol="0"/>
            <a:lstStyle/>
            <a:p>
              <a:endParaRPr dirty="0"/>
            </a:p>
          </p:txBody>
        </p:sp>
      </p:grpSp>
      <p:sp>
        <p:nvSpPr>
          <p:cNvPr id="3" name="Rectangle: Rounded Corners 2">
            <a:extLst>
              <a:ext uri="{FF2B5EF4-FFF2-40B4-BE49-F238E27FC236}">
                <a16:creationId xmlns:a16="http://schemas.microsoft.com/office/drawing/2014/main" id="{FB059706-939C-4943-BD39-5E8537B8BCDF}"/>
              </a:ext>
            </a:extLst>
          </p:cNvPr>
          <p:cNvSpPr/>
          <p:nvPr/>
        </p:nvSpPr>
        <p:spPr>
          <a:xfrm>
            <a:off x="345160" y="1308112"/>
            <a:ext cx="1756690" cy="533394"/>
          </a:xfrm>
          <a:prstGeom prst="roundRect">
            <a:avLst/>
          </a:prstGeom>
          <a:solidFill>
            <a:srgbClr val="20202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a:solidFill>
                  <a:srgbClr val="D0A173"/>
                </a:solidFill>
                <a:latin typeface="+mj-lt"/>
              </a:rPr>
              <a:t>COMPILED BY </a:t>
            </a:r>
            <a:endParaRPr lang="en-IN" sz="2000" b="1" dirty="0">
              <a:solidFill>
                <a:srgbClr val="D0A173"/>
              </a:solidFill>
              <a:latin typeface="+mj-lt"/>
            </a:endParaRPr>
          </a:p>
        </p:txBody>
      </p:sp>
      <p:sp>
        <p:nvSpPr>
          <p:cNvPr id="13" name="object 4">
            <a:extLst>
              <a:ext uri="{FF2B5EF4-FFF2-40B4-BE49-F238E27FC236}">
                <a16:creationId xmlns:a16="http://schemas.microsoft.com/office/drawing/2014/main" id="{C0CBF184-74A3-4105-9AD9-4ED23DB30A37}"/>
              </a:ext>
            </a:extLst>
          </p:cNvPr>
          <p:cNvSpPr/>
          <p:nvPr/>
        </p:nvSpPr>
        <p:spPr>
          <a:xfrm>
            <a:off x="-3809" y="10036899"/>
            <a:ext cx="7560309" cy="691515"/>
          </a:xfrm>
          <a:custGeom>
            <a:avLst/>
            <a:gdLst/>
            <a:ahLst/>
            <a:cxnLst/>
            <a:rect l="l" t="t" r="r" b="b"/>
            <a:pathLst>
              <a:path w="7560309" h="691515">
                <a:moveTo>
                  <a:pt x="7560056" y="0"/>
                </a:moveTo>
                <a:lnTo>
                  <a:pt x="0" y="0"/>
                </a:lnTo>
                <a:lnTo>
                  <a:pt x="0" y="690892"/>
                </a:lnTo>
                <a:lnTo>
                  <a:pt x="7560056" y="690892"/>
                </a:lnTo>
                <a:lnTo>
                  <a:pt x="7560056" y="0"/>
                </a:lnTo>
                <a:close/>
              </a:path>
            </a:pathLst>
          </a:custGeom>
          <a:solidFill>
            <a:srgbClr val="D0A173"/>
          </a:solidFill>
        </p:spPr>
        <p:txBody>
          <a:bodyPr wrap="square" lIns="0" tIns="0" rIns="0" bIns="0" rtlCol="0"/>
          <a:lstStyle/>
          <a:p>
            <a:endParaRPr dirty="0"/>
          </a:p>
        </p:txBody>
      </p:sp>
      <p:sp>
        <p:nvSpPr>
          <p:cNvPr id="14" name="Footer Placeholder 10">
            <a:extLst>
              <a:ext uri="{FF2B5EF4-FFF2-40B4-BE49-F238E27FC236}">
                <a16:creationId xmlns:a16="http://schemas.microsoft.com/office/drawing/2014/main" id="{1BA1BB09-A8C3-4FF1-9215-40F1305B9E1C}"/>
              </a:ext>
            </a:extLst>
          </p:cNvPr>
          <p:cNvSpPr>
            <a:spLocks noGrp="1"/>
          </p:cNvSpPr>
          <p:nvPr>
            <p:ph type="ftr" sz="quarter" idx="5"/>
          </p:nvPr>
        </p:nvSpPr>
        <p:spPr>
          <a:xfrm>
            <a:off x="291343" y="10299700"/>
            <a:ext cx="7103097" cy="215444"/>
          </a:xfrm>
        </p:spPr>
        <p:txBody>
          <a:bodyPr/>
          <a:lstStyle/>
          <a:p>
            <a:r>
              <a:rPr lang="en-US" sz="1400" dirty="0">
                <a:solidFill>
                  <a:schemeClr val="tx1"/>
                </a:solidFill>
              </a:rPr>
              <a:t>Copyright 2004-2022 BananaIP Counsels | All Rights Reserved</a:t>
            </a:r>
          </a:p>
        </p:txBody>
      </p:sp>
      <p:sp>
        <p:nvSpPr>
          <p:cNvPr id="15" name="TextBox 14">
            <a:extLst>
              <a:ext uri="{FF2B5EF4-FFF2-40B4-BE49-F238E27FC236}">
                <a16:creationId xmlns:a16="http://schemas.microsoft.com/office/drawing/2014/main" id="{10DD3A85-A91F-486C-AE5B-CA24CFFC86F6}"/>
              </a:ext>
            </a:extLst>
          </p:cNvPr>
          <p:cNvSpPr txBox="1"/>
          <p:nvPr/>
        </p:nvSpPr>
        <p:spPr>
          <a:xfrm>
            <a:off x="315011" y="2166183"/>
            <a:ext cx="6709690" cy="1754326"/>
          </a:xfrm>
          <a:prstGeom prst="rect">
            <a:avLst/>
          </a:prstGeom>
          <a:noFill/>
        </p:spPr>
        <p:txBody>
          <a:bodyPr wrap="square" rtlCol="0">
            <a:spAutoFit/>
          </a:bodyPr>
          <a:lstStyle/>
          <a:p>
            <a:pPr algn="just"/>
            <a:r>
              <a:rPr lang="en-US" dirty="0"/>
              <a:t>This report is compiled by:</a:t>
            </a:r>
          </a:p>
          <a:p>
            <a:pPr marL="342900" indent="-342900" algn="just">
              <a:buFont typeface="+mj-lt"/>
              <a:buAutoNum type="arabicPeriod"/>
            </a:pPr>
            <a:r>
              <a:rPr lang="en-US" dirty="0"/>
              <a:t>Ms. Jaya Pandey, Patent Department;</a:t>
            </a:r>
          </a:p>
          <a:p>
            <a:pPr marL="342900" indent="-342900" algn="just">
              <a:buFont typeface="+mj-lt"/>
              <a:buAutoNum type="arabicPeriod"/>
            </a:pPr>
            <a:r>
              <a:rPr lang="en-US" dirty="0"/>
              <a:t>Ms. Neharika Vhatkar, Trademark and Copyright Department;</a:t>
            </a:r>
          </a:p>
          <a:p>
            <a:pPr marL="342900" indent="-342900" algn="just">
              <a:buFont typeface="+mj-lt"/>
              <a:buAutoNum type="arabicPeriod"/>
            </a:pPr>
            <a:r>
              <a:rPr lang="en-US" dirty="0"/>
              <a:t>Mr. Rohan Joshua Jacob, Trademark and Copyright Department;</a:t>
            </a:r>
          </a:p>
          <a:p>
            <a:pPr marL="342900" indent="-342900" algn="just">
              <a:buFont typeface="+mj-lt"/>
              <a:buAutoNum type="arabicPeriod"/>
            </a:pPr>
            <a:r>
              <a:rPr lang="en-US" dirty="0"/>
              <a:t>Ms. Naika Salaria, Consulting and Strategy Department; and</a:t>
            </a:r>
          </a:p>
          <a:p>
            <a:pPr marL="342900" indent="-342900" algn="just">
              <a:buFont typeface="+mj-lt"/>
              <a:buAutoNum type="arabicPeriod"/>
            </a:pPr>
            <a:r>
              <a:rPr lang="en-US" dirty="0"/>
              <a:t>Ms. Kavya Sadashivan, Consulting and Strategy Department.</a:t>
            </a:r>
          </a:p>
        </p:txBody>
      </p:sp>
      <p:sp>
        <p:nvSpPr>
          <p:cNvPr id="16" name="Rectangle: Rounded Corners 15">
            <a:extLst>
              <a:ext uri="{FF2B5EF4-FFF2-40B4-BE49-F238E27FC236}">
                <a16:creationId xmlns:a16="http://schemas.microsoft.com/office/drawing/2014/main" id="{3EC66D85-9A05-4E02-A207-6AB29A23CE66}"/>
              </a:ext>
            </a:extLst>
          </p:cNvPr>
          <p:cNvSpPr/>
          <p:nvPr/>
        </p:nvSpPr>
        <p:spPr>
          <a:xfrm>
            <a:off x="345160" y="4366307"/>
            <a:ext cx="1299490" cy="533394"/>
          </a:xfrm>
          <a:prstGeom prst="roundRect">
            <a:avLst/>
          </a:prstGeom>
          <a:solidFill>
            <a:srgbClr val="20202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a:solidFill>
                  <a:srgbClr val="D0A173"/>
                </a:solidFill>
                <a:latin typeface="+mj-lt"/>
              </a:rPr>
              <a:t>LICENSE</a:t>
            </a:r>
            <a:endParaRPr lang="en-IN" sz="2000" b="1" dirty="0">
              <a:solidFill>
                <a:srgbClr val="D0A173"/>
              </a:solidFill>
              <a:latin typeface="+mj-lt"/>
            </a:endParaRPr>
          </a:p>
        </p:txBody>
      </p:sp>
      <p:sp>
        <p:nvSpPr>
          <p:cNvPr id="17" name="TextBox 16">
            <a:extLst>
              <a:ext uri="{FF2B5EF4-FFF2-40B4-BE49-F238E27FC236}">
                <a16:creationId xmlns:a16="http://schemas.microsoft.com/office/drawing/2014/main" id="{F60E4F7A-E39A-49BD-BB89-0AB7E61410B0}"/>
              </a:ext>
            </a:extLst>
          </p:cNvPr>
          <p:cNvSpPr txBox="1"/>
          <p:nvPr/>
        </p:nvSpPr>
        <p:spPr>
          <a:xfrm>
            <a:off x="291343" y="5159976"/>
            <a:ext cx="6709690" cy="923330"/>
          </a:xfrm>
          <a:prstGeom prst="rect">
            <a:avLst/>
          </a:prstGeom>
          <a:noFill/>
        </p:spPr>
        <p:txBody>
          <a:bodyPr wrap="square" rtlCol="0">
            <a:spAutoFit/>
          </a:bodyPr>
          <a:lstStyle/>
          <a:p>
            <a:pPr algn="just"/>
            <a:r>
              <a:rPr lang="en-US" dirty="0"/>
              <a:t>This report is being made available by BananaIP under a Creative Commons License – CC BY-NC 4.0. You may access the terms of this License at: </a:t>
            </a:r>
            <a:r>
              <a:rPr lang="en-US" dirty="0">
                <a:hlinkClick r:id="rId4"/>
              </a:rPr>
              <a:t>https://creativecommons.org/licenses/by-nc/4.0/</a:t>
            </a:r>
            <a:endParaRPr lang="en-US" dirty="0"/>
          </a:p>
        </p:txBody>
      </p:sp>
      <p:sp>
        <p:nvSpPr>
          <p:cNvPr id="18" name="Rectangle: Rounded Corners 17">
            <a:extLst>
              <a:ext uri="{FF2B5EF4-FFF2-40B4-BE49-F238E27FC236}">
                <a16:creationId xmlns:a16="http://schemas.microsoft.com/office/drawing/2014/main" id="{A0EFD4F4-4D6E-4DCA-B0DD-4EE003FC2724}"/>
              </a:ext>
            </a:extLst>
          </p:cNvPr>
          <p:cNvSpPr/>
          <p:nvPr/>
        </p:nvSpPr>
        <p:spPr>
          <a:xfrm>
            <a:off x="315010" y="6445310"/>
            <a:ext cx="2777439" cy="533394"/>
          </a:xfrm>
          <a:prstGeom prst="roundRect">
            <a:avLst/>
          </a:prstGeom>
          <a:solidFill>
            <a:srgbClr val="20202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a:solidFill>
                  <a:srgbClr val="D0A173"/>
                </a:solidFill>
                <a:latin typeface="+mj-lt"/>
              </a:rPr>
              <a:t>ATTRIBUTION FORMAT</a:t>
            </a:r>
            <a:endParaRPr lang="en-IN" sz="2000" b="1" dirty="0">
              <a:solidFill>
                <a:srgbClr val="D0A173"/>
              </a:solidFill>
              <a:latin typeface="+mj-lt"/>
            </a:endParaRPr>
          </a:p>
        </p:txBody>
      </p:sp>
      <p:sp>
        <p:nvSpPr>
          <p:cNvPr id="19" name="TextBox 18">
            <a:extLst>
              <a:ext uri="{FF2B5EF4-FFF2-40B4-BE49-F238E27FC236}">
                <a16:creationId xmlns:a16="http://schemas.microsoft.com/office/drawing/2014/main" id="{A7F27743-F000-4CC3-8315-D6DC2277D2B9}"/>
              </a:ext>
            </a:extLst>
          </p:cNvPr>
          <p:cNvSpPr txBox="1"/>
          <p:nvPr/>
        </p:nvSpPr>
        <p:spPr>
          <a:xfrm>
            <a:off x="291343" y="7360648"/>
            <a:ext cx="6709690" cy="646331"/>
          </a:xfrm>
          <a:prstGeom prst="rect">
            <a:avLst/>
          </a:prstGeom>
          <a:noFill/>
        </p:spPr>
        <p:txBody>
          <a:bodyPr wrap="square" rtlCol="0">
            <a:spAutoFit/>
          </a:bodyPr>
          <a:lstStyle/>
          <a:p>
            <a:pPr algn="just"/>
            <a:r>
              <a:rPr lang="en-US" dirty="0"/>
              <a:t> “Intellectual Property Statistics Report 2021” by BananaIP Counsels, </a:t>
            </a:r>
            <a:r>
              <a:rPr lang="en-US" dirty="0">
                <a:hlinkClick r:id="rId5"/>
              </a:rPr>
              <a:t>www.bananaip.com</a:t>
            </a:r>
            <a:r>
              <a:rPr lang="en-US" dirty="0"/>
              <a:t> is licensed under CC BY-NC 4.0</a:t>
            </a:r>
          </a:p>
        </p:txBody>
      </p:sp>
      <p:sp>
        <p:nvSpPr>
          <p:cNvPr id="20" name="TextBox 19">
            <a:extLst>
              <a:ext uri="{FF2B5EF4-FFF2-40B4-BE49-F238E27FC236}">
                <a16:creationId xmlns:a16="http://schemas.microsoft.com/office/drawing/2014/main" id="{7C050F8A-032E-4CB8-8E73-8F0F7E49D3FD}"/>
              </a:ext>
            </a:extLst>
          </p:cNvPr>
          <p:cNvSpPr txBox="1"/>
          <p:nvPr/>
        </p:nvSpPr>
        <p:spPr>
          <a:xfrm>
            <a:off x="239115" y="10223500"/>
            <a:ext cx="719735" cy="369332"/>
          </a:xfrm>
          <a:prstGeom prst="rect">
            <a:avLst/>
          </a:prstGeom>
          <a:noFill/>
        </p:spPr>
        <p:txBody>
          <a:bodyPr wrap="square" rtlCol="0">
            <a:spAutoFit/>
          </a:bodyPr>
          <a:lstStyle/>
          <a:p>
            <a:r>
              <a:rPr lang="en-US" dirty="0">
                <a:solidFill>
                  <a:schemeClr val="bg1"/>
                </a:solidFill>
                <a:latin typeface="Arial Black" panose="020B0A04020102020204" pitchFamily="34" charset="0"/>
              </a:rPr>
              <a:t>23</a:t>
            </a:r>
            <a:endParaRPr lang="en-IN" dirty="0">
              <a:solidFill>
                <a:schemeClr val="bg1"/>
              </a:solidFill>
              <a:latin typeface="Arial Black" panose="020B0A04020102020204" pitchFamily="34" charset="0"/>
            </a:endParaRPr>
          </a:p>
        </p:txBody>
      </p:sp>
    </p:spTree>
    <p:extLst>
      <p:ext uri="{BB962C8B-B14F-4D97-AF65-F5344CB8AC3E}">
        <p14:creationId xmlns:p14="http://schemas.microsoft.com/office/powerpoint/2010/main" val="100500890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A941F796-7DAB-402E-8DAE-522F0B0BC9CD}"/>
              </a:ext>
            </a:extLst>
          </p:cNvPr>
          <p:cNvSpPr/>
          <p:nvPr/>
        </p:nvSpPr>
        <p:spPr>
          <a:xfrm>
            <a:off x="0" y="0"/>
            <a:ext cx="7556500" cy="19939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grpSp>
        <p:nvGrpSpPr>
          <p:cNvPr id="6" name="object 5" descr="BananaIP Header Logo">
            <a:extLst>
              <a:ext uri="{FF2B5EF4-FFF2-40B4-BE49-F238E27FC236}">
                <a16:creationId xmlns:a16="http://schemas.microsoft.com/office/drawing/2014/main" id="{EB6FEF64-5836-4211-A23B-1E6519ACD1B2}"/>
              </a:ext>
            </a:extLst>
          </p:cNvPr>
          <p:cNvGrpSpPr/>
          <p:nvPr/>
        </p:nvGrpSpPr>
        <p:grpSpPr>
          <a:xfrm>
            <a:off x="86715" y="310743"/>
            <a:ext cx="7361555" cy="421640"/>
            <a:chOff x="86715" y="310743"/>
            <a:chExt cx="7361555" cy="421640"/>
          </a:xfrm>
        </p:grpSpPr>
        <p:sp>
          <p:nvSpPr>
            <p:cNvPr id="8" name="object 6">
              <a:extLst>
                <a:ext uri="{FF2B5EF4-FFF2-40B4-BE49-F238E27FC236}">
                  <a16:creationId xmlns:a16="http://schemas.microsoft.com/office/drawing/2014/main" id="{7BCA15E8-99F7-4D5C-B9AA-BAB867F84FE3}"/>
                </a:ext>
              </a:extLst>
            </p:cNvPr>
            <p:cNvSpPr/>
            <p:nvPr/>
          </p:nvSpPr>
          <p:spPr>
            <a:xfrm>
              <a:off x="1773262" y="521512"/>
              <a:ext cx="5674995" cy="0"/>
            </a:xfrm>
            <a:custGeom>
              <a:avLst/>
              <a:gdLst/>
              <a:ahLst/>
              <a:cxnLst/>
              <a:rect l="l" t="t" r="r" b="b"/>
              <a:pathLst>
                <a:path w="5674995">
                  <a:moveTo>
                    <a:pt x="5674436" y="0"/>
                  </a:moveTo>
                  <a:lnTo>
                    <a:pt x="0" y="0"/>
                  </a:lnTo>
                </a:path>
              </a:pathLst>
            </a:custGeom>
            <a:solidFill>
              <a:srgbClr val="D0A173"/>
            </a:solidFill>
          </p:spPr>
          <p:txBody>
            <a:bodyPr wrap="square" lIns="0" tIns="0" rIns="0" bIns="0" rtlCol="0"/>
            <a:lstStyle/>
            <a:p>
              <a:endParaRPr dirty="0"/>
            </a:p>
          </p:txBody>
        </p:sp>
        <p:sp>
          <p:nvSpPr>
            <p:cNvPr id="9" name="object 7">
              <a:extLst>
                <a:ext uri="{FF2B5EF4-FFF2-40B4-BE49-F238E27FC236}">
                  <a16:creationId xmlns:a16="http://schemas.microsoft.com/office/drawing/2014/main" id="{1F000E7B-7853-42B0-9465-13437731CEE8}"/>
                </a:ext>
              </a:extLst>
            </p:cNvPr>
            <p:cNvSpPr/>
            <p:nvPr/>
          </p:nvSpPr>
          <p:spPr>
            <a:xfrm>
              <a:off x="1773262" y="521512"/>
              <a:ext cx="5674995" cy="0"/>
            </a:xfrm>
            <a:custGeom>
              <a:avLst/>
              <a:gdLst/>
              <a:ahLst/>
              <a:cxnLst/>
              <a:rect l="l" t="t" r="r" b="b"/>
              <a:pathLst>
                <a:path w="5674995">
                  <a:moveTo>
                    <a:pt x="0" y="0"/>
                  </a:moveTo>
                  <a:lnTo>
                    <a:pt x="5674423" y="0"/>
                  </a:lnTo>
                </a:path>
              </a:pathLst>
            </a:custGeom>
            <a:ln w="38100">
              <a:solidFill>
                <a:srgbClr val="D0A273"/>
              </a:solidFill>
            </a:ln>
          </p:spPr>
          <p:txBody>
            <a:bodyPr wrap="square" lIns="0" tIns="0" rIns="0" bIns="0" rtlCol="0"/>
            <a:lstStyle/>
            <a:p>
              <a:endParaRPr dirty="0"/>
            </a:p>
          </p:txBody>
        </p:sp>
        <p:sp>
          <p:nvSpPr>
            <p:cNvPr id="10" name="object 8">
              <a:extLst>
                <a:ext uri="{FF2B5EF4-FFF2-40B4-BE49-F238E27FC236}">
                  <a16:creationId xmlns:a16="http://schemas.microsoft.com/office/drawing/2014/main" id="{5741BA38-F3AE-4E09-B51D-B66B21F19949}"/>
                </a:ext>
              </a:extLst>
            </p:cNvPr>
            <p:cNvSpPr/>
            <p:nvPr/>
          </p:nvSpPr>
          <p:spPr>
            <a:xfrm>
              <a:off x="86719" y="521512"/>
              <a:ext cx="516890" cy="0"/>
            </a:xfrm>
            <a:custGeom>
              <a:avLst/>
              <a:gdLst/>
              <a:ahLst/>
              <a:cxnLst/>
              <a:rect l="l" t="t" r="r" b="b"/>
              <a:pathLst>
                <a:path w="516890">
                  <a:moveTo>
                    <a:pt x="516534" y="0"/>
                  </a:moveTo>
                  <a:lnTo>
                    <a:pt x="0" y="0"/>
                  </a:lnTo>
                </a:path>
              </a:pathLst>
            </a:custGeom>
            <a:solidFill>
              <a:srgbClr val="D0A173"/>
            </a:solidFill>
          </p:spPr>
          <p:txBody>
            <a:bodyPr wrap="square" lIns="0" tIns="0" rIns="0" bIns="0" rtlCol="0"/>
            <a:lstStyle/>
            <a:p>
              <a:endParaRPr dirty="0"/>
            </a:p>
          </p:txBody>
        </p:sp>
        <p:sp>
          <p:nvSpPr>
            <p:cNvPr id="11" name="object 9">
              <a:extLst>
                <a:ext uri="{FF2B5EF4-FFF2-40B4-BE49-F238E27FC236}">
                  <a16:creationId xmlns:a16="http://schemas.microsoft.com/office/drawing/2014/main" id="{A21F4CF2-443D-4F33-9DC6-179D78D980A1}"/>
                </a:ext>
              </a:extLst>
            </p:cNvPr>
            <p:cNvSpPr/>
            <p:nvPr/>
          </p:nvSpPr>
          <p:spPr>
            <a:xfrm>
              <a:off x="86715" y="521512"/>
              <a:ext cx="516890" cy="0"/>
            </a:xfrm>
            <a:custGeom>
              <a:avLst/>
              <a:gdLst/>
              <a:ahLst/>
              <a:cxnLst/>
              <a:rect l="l" t="t" r="r" b="b"/>
              <a:pathLst>
                <a:path w="516890">
                  <a:moveTo>
                    <a:pt x="0" y="0"/>
                  </a:moveTo>
                  <a:lnTo>
                    <a:pt x="516534" y="0"/>
                  </a:lnTo>
                </a:path>
              </a:pathLst>
            </a:custGeom>
            <a:ln w="38100">
              <a:solidFill>
                <a:srgbClr val="D0A273"/>
              </a:solidFill>
            </a:ln>
          </p:spPr>
          <p:txBody>
            <a:bodyPr wrap="square" lIns="0" tIns="0" rIns="0" bIns="0" rtlCol="0"/>
            <a:lstStyle/>
            <a:p>
              <a:endParaRPr dirty="0"/>
            </a:p>
          </p:txBody>
        </p:sp>
        <p:sp>
          <p:nvSpPr>
            <p:cNvPr id="12" name="object 10">
              <a:extLst>
                <a:ext uri="{FF2B5EF4-FFF2-40B4-BE49-F238E27FC236}">
                  <a16:creationId xmlns:a16="http://schemas.microsoft.com/office/drawing/2014/main" id="{B8183DE6-2C73-4748-8F51-2338DC3D4589}"/>
                </a:ext>
              </a:extLst>
            </p:cNvPr>
            <p:cNvSpPr/>
            <p:nvPr/>
          </p:nvSpPr>
          <p:spPr>
            <a:xfrm>
              <a:off x="619988" y="310743"/>
              <a:ext cx="1177251" cy="421538"/>
            </a:xfrm>
            <a:prstGeom prst="rect">
              <a:avLst/>
            </a:prstGeom>
            <a:blipFill>
              <a:blip r:embed="rId3" cstate="print"/>
              <a:stretch>
                <a:fillRect/>
              </a:stretch>
            </a:blipFill>
          </p:spPr>
          <p:txBody>
            <a:bodyPr wrap="square" lIns="0" tIns="0" rIns="0" bIns="0" rtlCol="0"/>
            <a:lstStyle/>
            <a:p>
              <a:endParaRPr dirty="0"/>
            </a:p>
          </p:txBody>
        </p:sp>
      </p:grpSp>
      <p:sp>
        <p:nvSpPr>
          <p:cNvPr id="3" name="Rectangle: Rounded Corners 2">
            <a:extLst>
              <a:ext uri="{FF2B5EF4-FFF2-40B4-BE49-F238E27FC236}">
                <a16:creationId xmlns:a16="http://schemas.microsoft.com/office/drawing/2014/main" id="{FB059706-939C-4943-BD39-5E8537B8BCDF}"/>
              </a:ext>
            </a:extLst>
          </p:cNvPr>
          <p:cNvSpPr/>
          <p:nvPr/>
        </p:nvSpPr>
        <p:spPr>
          <a:xfrm>
            <a:off x="345160" y="1308112"/>
            <a:ext cx="1756690" cy="533394"/>
          </a:xfrm>
          <a:prstGeom prst="roundRect">
            <a:avLst/>
          </a:prstGeom>
          <a:solidFill>
            <a:srgbClr val="20202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a:solidFill>
                  <a:srgbClr val="D0A173"/>
                </a:solidFill>
                <a:latin typeface="+mj-lt"/>
              </a:rPr>
              <a:t>LIMITATIONS </a:t>
            </a:r>
            <a:endParaRPr lang="en-IN" sz="2000" b="1" dirty="0">
              <a:solidFill>
                <a:srgbClr val="D0A173"/>
              </a:solidFill>
              <a:latin typeface="+mj-lt"/>
            </a:endParaRPr>
          </a:p>
        </p:txBody>
      </p:sp>
      <p:sp>
        <p:nvSpPr>
          <p:cNvPr id="13" name="object 4">
            <a:extLst>
              <a:ext uri="{FF2B5EF4-FFF2-40B4-BE49-F238E27FC236}">
                <a16:creationId xmlns:a16="http://schemas.microsoft.com/office/drawing/2014/main" id="{C0CBF184-74A3-4105-9AD9-4ED23DB30A37}"/>
              </a:ext>
            </a:extLst>
          </p:cNvPr>
          <p:cNvSpPr/>
          <p:nvPr/>
        </p:nvSpPr>
        <p:spPr>
          <a:xfrm>
            <a:off x="-3809" y="10036899"/>
            <a:ext cx="7560309" cy="691515"/>
          </a:xfrm>
          <a:custGeom>
            <a:avLst/>
            <a:gdLst/>
            <a:ahLst/>
            <a:cxnLst/>
            <a:rect l="l" t="t" r="r" b="b"/>
            <a:pathLst>
              <a:path w="7560309" h="691515">
                <a:moveTo>
                  <a:pt x="7560056" y="0"/>
                </a:moveTo>
                <a:lnTo>
                  <a:pt x="0" y="0"/>
                </a:lnTo>
                <a:lnTo>
                  <a:pt x="0" y="690892"/>
                </a:lnTo>
                <a:lnTo>
                  <a:pt x="7560056" y="690892"/>
                </a:lnTo>
                <a:lnTo>
                  <a:pt x="7560056" y="0"/>
                </a:lnTo>
                <a:close/>
              </a:path>
            </a:pathLst>
          </a:custGeom>
          <a:solidFill>
            <a:srgbClr val="D0A173"/>
          </a:solidFill>
        </p:spPr>
        <p:txBody>
          <a:bodyPr wrap="square" lIns="0" tIns="0" rIns="0" bIns="0" rtlCol="0"/>
          <a:lstStyle/>
          <a:p>
            <a:endParaRPr dirty="0"/>
          </a:p>
        </p:txBody>
      </p:sp>
      <p:sp>
        <p:nvSpPr>
          <p:cNvPr id="14" name="Footer Placeholder 10">
            <a:extLst>
              <a:ext uri="{FF2B5EF4-FFF2-40B4-BE49-F238E27FC236}">
                <a16:creationId xmlns:a16="http://schemas.microsoft.com/office/drawing/2014/main" id="{1BA1BB09-A8C3-4FF1-9215-40F1305B9E1C}"/>
              </a:ext>
            </a:extLst>
          </p:cNvPr>
          <p:cNvSpPr>
            <a:spLocks noGrp="1"/>
          </p:cNvSpPr>
          <p:nvPr>
            <p:ph type="ftr" sz="quarter" idx="5"/>
          </p:nvPr>
        </p:nvSpPr>
        <p:spPr>
          <a:xfrm>
            <a:off x="291343" y="10299700"/>
            <a:ext cx="7103097" cy="215444"/>
          </a:xfrm>
        </p:spPr>
        <p:txBody>
          <a:bodyPr/>
          <a:lstStyle/>
          <a:p>
            <a:r>
              <a:rPr lang="en-US" sz="1400" dirty="0">
                <a:solidFill>
                  <a:schemeClr val="tx1"/>
                </a:solidFill>
              </a:rPr>
              <a:t>Copyright 2004-2022 BananaIP Counsels | All Rights Reserved</a:t>
            </a:r>
          </a:p>
        </p:txBody>
      </p:sp>
      <p:sp>
        <p:nvSpPr>
          <p:cNvPr id="15" name="TextBox 14">
            <a:extLst>
              <a:ext uri="{FF2B5EF4-FFF2-40B4-BE49-F238E27FC236}">
                <a16:creationId xmlns:a16="http://schemas.microsoft.com/office/drawing/2014/main" id="{10DD3A85-A91F-486C-AE5B-CA24CFFC86F6}"/>
              </a:ext>
            </a:extLst>
          </p:cNvPr>
          <p:cNvSpPr txBox="1"/>
          <p:nvPr/>
        </p:nvSpPr>
        <p:spPr>
          <a:xfrm>
            <a:off x="315011" y="2166183"/>
            <a:ext cx="6709690" cy="1754326"/>
          </a:xfrm>
          <a:prstGeom prst="rect">
            <a:avLst/>
          </a:prstGeom>
          <a:noFill/>
        </p:spPr>
        <p:txBody>
          <a:bodyPr wrap="square" rtlCol="0">
            <a:spAutoFit/>
          </a:bodyPr>
          <a:lstStyle/>
          <a:p>
            <a:pPr algn="just"/>
            <a:r>
              <a:rPr lang="en-US" dirty="0"/>
              <a:t>This report is limited by time, effort, accuracy and availability of information on government websites. The statistical data was compiled from the data available on the Indian IP Offices’ official websites as on 31st December, 2021, and the data might have changed thereafter. Some data might not be complete due to database issues or unavailability of data on the relevant website. </a:t>
            </a:r>
          </a:p>
        </p:txBody>
      </p:sp>
      <p:sp>
        <p:nvSpPr>
          <p:cNvPr id="16" name="Rectangle: Rounded Corners 15">
            <a:extLst>
              <a:ext uri="{FF2B5EF4-FFF2-40B4-BE49-F238E27FC236}">
                <a16:creationId xmlns:a16="http://schemas.microsoft.com/office/drawing/2014/main" id="{3EC66D85-9A05-4E02-A207-6AB29A23CE66}"/>
              </a:ext>
            </a:extLst>
          </p:cNvPr>
          <p:cNvSpPr/>
          <p:nvPr/>
        </p:nvSpPr>
        <p:spPr>
          <a:xfrm>
            <a:off x="345160" y="4366307"/>
            <a:ext cx="1756690" cy="533394"/>
          </a:xfrm>
          <a:prstGeom prst="roundRect">
            <a:avLst/>
          </a:prstGeom>
          <a:solidFill>
            <a:srgbClr val="20202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a:solidFill>
                  <a:srgbClr val="D0A173"/>
                </a:solidFill>
                <a:latin typeface="+mj-lt"/>
              </a:rPr>
              <a:t>DISCLAIMER</a:t>
            </a:r>
            <a:endParaRPr lang="en-IN" sz="2000" b="1" dirty="0">
              <a:solidFill>
                <a:srgbClr val="D0A173"/>
              </a:solidFill>
              <a:latin typeface="+mj-lt"/>
            </a:endParaRPr>
          </a:p>
        </p:txBody>
      </p:sp>
      <p:sp>
        <p:nvSpPr>
          <p:cNvPr id="17" name="TextBox 16">
            <a:extLst>
              <a:ext uri="{FF2B5EF4-FFF2-40B4-BE49-F238E27FC236}">
                <a16:creationId xmlns:a16="http://schemas.microsoft.com/office/drawing/2014/main" id="{F60E4F7A-E39A-49BD-BB89-0AB7E61410B0}"/>
              </a:ext>
            </a:extLst>
          </p:cNvPr>
          <p:cNvSpPr txBox="1"/>
          <p:nvPr/>
        </p:nvSpPr>
        <p:spPr>
          <a:xfrm>
            <a:off x="291343" y="5159976"/>
            <a:ext cx="6709690" cy="3970318"/>
          </a:xfrm>
          <a:prstGeom prst="rect">
            <a:avLst/>
          </a:prstGeom>
          <a:noFill/>
        </p:spPr>
        <p:txBody>
          <a:bodyPr wrap="square" rtlCol="0">
            <a:spAutoFit/>
          </a:bodyPr>
          <a:lstStyle/>
          <a:p>
            <a:pPr algn="just"/>
            <a:r>
              <a:rPr lang="en-US" dirty="0"/>
              <a:t>The data provided as a part of the report is calculated for the respective calendar years (January to December). The data is likely to be significantly different from the data provided in the annual reports of the IP Offices, which take into account the financial year (April to March). Please note that the data is accurate to the extent of the information made available by the IP Offices through their online databases and official journals. </a:t>
            </a:r>
          </a:p>
          <a:p>
            <a:pPr algn="just"/>
            <a:endParaRPr lang="en-US" dirty="0"/>
          </a:p>
          <a:p>
            <a:pPr algn="just"/>
            <a:r>
              <a:rPr lang="en-US" dirty="0"/>
              <a:t>BananaIP or its team does not warrant or authenticate the accuracy of the data, and the report is being provided As Is. You are advised to verify the data before using the same for any commercial or non-commercial purposes. This report is being provided for educational use only, and you may not use this report for any commercial or business purpose without the prior permission of BananaIP. </a:t>
            </a:r>
          </a:p>
        </p:txBody>
      </p:sp>
      <p:sp>
        <p:nvSpPr>
          <p:cNvPr id="20" name="TextBox 19">
            <a:extLst>
              <a:ext uri="{FF2B5EF4-FFF2-40B4-BE49-F238E27FC236}">
                <a16:creationId xmlns:a16="http://schemas.microsoft.com/office/drawing/2014/main" id="{851AAE5D-63AC-46EA-AC62-45A756D053BF}"/>
              </a:ext>
            </a:extLst>
          </p:cNvPr>
          <p:cNvSpPr txBox="1"/>
          <p:nvPr/>
        </p:nvSpPr>
        <p:spPr>
          <a:xfrm>
            <a:off x="239115" y="10223500"/>
            <a:ext cx="719735" cy="369332"/>
          </a:xfrm>
          <a:prstGeom prst="rect">
            <a:avLst/>
          </a:prstGeom>
          <a:noFill/>
        </p:spPr>
        <p:txBody>
          <a:bodyPr wrap="square" rtlCol="0">
            <a:spAutoFit/>
          </a:bodyPr>
          <a:lstStyle/>
          <a:p>
            <a:r>
              <a:rPr lang="en-US" dirty="0">
                <a:solidFill>
                  <a:schemeClr val="bg1"/>
                </a:solidFill>
                <a:latin typeface="Arial Black" panose="020B0A04020102020204" pitchFamily="34" charset="0"/>
              </a:rPr>
              <a:t>24</a:t>
            </a:r>
            <a:endParaRPr lang="en-IN" dirty="0">
              <a:solidFill>
                <a:schemeClr val="bg1"/>
              </a:solidFill>
              <a:latin typeface="Arial Black" panose="020B0A04020102020204" pitchFamily="34" charset="0"/>
            </a:endParaRPr>
          </a:p>
        </p:txBody>
      </p:sp>
    </p:spTree>
    <p:extLst>
      <p:ext uri="{BB962C8B-B14F-4D97-AF65-F5344CB8AC3E}">
        <p14:creationId xmlns:p14="http://schemas.microsoft.com/office/powerpoint/2010/main" val="112469855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A941F796-7DAB-402E-8DAE-522F0B0BC9CD}"/>
              </a:ext>
            </a:extLst>
          </p:cNvPr>
          <p:cNvSpPr/>
          <p:nvPr/>
        </p:nvSpPr>
        <p:spPr>
          <a:xfrm>
            <a:off x="0" y="0"/>
            <a:ext cx="7556500" cy="19939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18" name="object 2">
            <a:extLst>
              <a:ext uri="{FF2B5EF4-FFF2-40B4-BE49-F238E27FC236}">
                <a16:creationId xmlns:a16="http://schemas.microsoft.com/office/drawing/2014/main" id="{3BC0CE3F-84EC-4F0C-9D0E-1C9F497877FD}"/>
              </a:ext>
            </a:extLst>
          </p:cNvPr>
          <p:cNvSpPr/>
          <p:nvPr/>
        </p:nvSpPr>
        <p:spPr>
          <a:xfrm>
            <a:off x="681198" y="12700"/>
            <a:ext cx="6869430" cy="10692130"/>
          </a:xfrm>
          <a:custGeom>
            <a:avLst/>
            <a:gdLst/>
            <a:ahLst/>
            <a:cxnLst/>
            <a:rect l="l" t="t" r="r" b="b"/>
            <a:pathLst>
              <a:path w="6869430" h="10692130">
                <a:moveTo>
                  <a:pt x="0" y="10692003"/>
                </a:moveTo>
                <a:lnTo>
                  <a:pt x="6869163" y="10692003"/>
                </a:lnTo>
                <a:lnTo>
                  <a:pt x="6869163" y="0"/>
                </a:lnTo>
                <a:lnTo>
                  <a:pt x="0" y="0"/>
                </a:lnTo>
                <a:lnTo>
                  <a:pt x="0" y="10692003"/>
                </a:lnTo>
                <a:close/>
              </a:path>
            </a:pathLst>
          </a:custGeom>
          <a:solidFill>
            <a:srgbClr val="0F1720"/>
          </a:solidFill>
        </p:spPr>
        <p:txBody>
          <a:bodyPr wrap="square" lIns="0" tIns="0" rIns="0" bIns="0" rtlCol="0"/>
          <a:lstStyle/>
          <a:p>
            <a:endParaRPr dirty="0"/>
          </a:p>
        </p:txBody>
      </p:sp>
      <p:pic>
        <p:nvPicPr>
          <p:cNvPr id="20" name="Picture 19">
            <a:extLst>
              <a:ext uri="{FF2B5EF4-FFF2-40B4-BE49-F238E27FC236}">
                <a16:creationId xmlns:a16="http://schemas.microsoft.com/office/drawing/2014/main" id="{906AB4B7-12E5-489B-8D3F-CD204645D26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644690" y="515834"/>
            <a:ext cx="1752600" cy="838200"/>
          </a:xfrm>
          <a:prstGeom prst="rect">
            <a:avLst/>
          </a:prstGeom>
        </p:spPr>
      </p:pic>
      <p:pic>
        <p:nvPicPr>
          <p:cNvPr id="21" name="Picture 20" descr="This image displays a photograph of a office building">
            <a:extLst>
              <a:ext uri="{FF2B5EF4-FFF2-40B4-BE49-F238E27FC236}">
                <a16:creationId xmlns:a16="http://schemas.microsoft.com/office/drawing/2014/main" id="{5A5F9DA9-5A0D-46BD-991E-EC921D1CAE6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1875531"/>
            <a:ext cx="7526056" cy="5442087"/>
          </a:xfrm>
          <a:prstGeom prst="rect">
            <a:avLst/>
          </a:prstGeom>
        </p:spPr>
      </p:pic>
      <p:sp>
        <p:nvSpPr>
          <p:cNvPr id="19" name="Rectangle 18">
            <a:extLst>
              <a:ext uri="{FF2B5EF4-FFF2-40B4-BE49-F238E27FC236}">
                <a16:creationId xmlns:a16="http://schemas.microsoft.com/office/drawing/2014/main" id="{BE1738CB-B4D5-4662-9FF4-1F16B763D4D3}"/>
              </a:ext>
            </a:extLst>
          </p:cNvPr>
          <p:cNvSpPr/>
          <p:nvPr/>
        </p:nvSpPr>
        <p:spPr>
          <a:xfrm>
            <a:off x="0" y="-1"/>
            <a:ext cx="914400" cy="10699173"/>
          </a:xfrm>
          <a:prstGeom prst="rect">
            <a:avLst/>
          </a:prstGeom>
          <a:solidFill>
            <a:srgbClr val="D0A17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22" name="TextBox 21">
            <a:extLst>
              <a:ext uri="{FF2B5EF4-FFF2-40B4-BE49-F238E27FC236}">
                <a16:creationId xmlns:a16="http://schemas.microsoft.com/office/drawing/2014/main" id="{0ECB608B-46D6-4AF3-889B-6BC4875B4A89}"/>
              </a:ext>
            </a:extLst>
          </p:cNvPr>
          <p:cNvSpPr txBox="1"/>
          <p:nvPr/>
        </p:nvSpPr>
        <p:spPr>
          <a:xfrm>
            <a:off x="1949450" y="7556500"/>
            <a:ext cx="4191000" cy="461665"/>
          </a:xfrm>
          <a:prstGeom prst="rect">
            <a:avLst/>
          </a:prstGeom>
          <a:noFill/>
        </p:spPr>
        <p:txBody>
          <a:bodyPr wrap="square" rtlCol="0">
            <a:spAutoFit/>
          </a:bodyPr>
          <a:lstStyle/>
          <a:p>
            <a:pPr algn="ctr"/>
            <a:r>
              <a:rPr lang="en-US" sz="2400" b="1" dirty="0">
                <a:solidFill>
                  <a:srgbClr val="AE8B6B"/>
                </a:solidFill>
                <a:latin typeface="Poppins" panose="00000500000000000000" pitchFamily="2" charset="0"/>
                <a:cs typeface="Poppins" panose="00000500000000000000" pitchFamily="2" charset="0"/>
              </a:rPr>
              <a:t>BANANAIP COUNSELS</a:t>
            </a:r>
            <a:endParaRPr lang="en-IN" sz="2400" b="1" dirty="0">
              <a:solidFill>
                <a:srgbClr val="AE8B6B"/>
              </a:solidFill>
              <a:latin typeface="Poppins" panose="00000500000000000000" pitchFamily="2" charset="0"/>
              <a:cs typeface="Poppins" panose="00000500000000000000" pitchFamily="2" charset="0"/>
            </a:endParaRPr>
          </a:p>
        </p:txBody>
      </p:sp>
      <p:sp>
        <p:nvSpPr>
          <p:cNvPr id="23" name="TextBox 22">
            <a:extLst>
              <a:ext uri="{FF2B5EF4-FFF2-40B4-BE49-F238E27FC236}">
                <a16:creationId xmlns:a16="http://schemas.microsoft.com/office/drawing/2014/main" id="{769F55DE-4D85-4183-BC71-5E46910515B3}"/>
              </a:ext>
            </a:extLst>
          </p:cNvPr>
          <p:cNvSpPr txBox="1"/>
          <p:nvPr/>
        </p:nvSpPr>
        <p:spPr>
          <a:xfrm>
            <a:off x="1125537" y="8205331"/>
            <a:ext cx="6035675" cy="2246769"/>
          </a:xfrm>
          <a:prstGeom prst="rect">
            <a:avLst/>
          </a:prstGeom>
          <a:noFill/>
        </p:spPr>
        <p:txBody>
          <a:bodyPr wrap="square" rtlCol="0">
            <a:spAutoFit/>
          </a:bodyPr>
          <a:lstStyle/>
          <a:p>
            <a:br>
              <a:rPr lang="en-IN" sz="1400" dirty="0">
                <a:solidFill>
                  <a:schemeClr val="bg1"/>
                </a:solidFill>
              </a:rPr>
            </a:br>
            <a:r>
              <a:rPr lang="en-IN" sz="1400" dirty="0">
                <a:solidFill>
                  <a:schemeClr val="bg1"/>
                </a:solidFill>
              </a:rPr>
              <a:t>Head Office: No. 40, 3rd Main Road, JC Industrial Estate, Kanakapura Rd. </a:t>
            </a:r>
            <a:br>
              <a:rPr lang="en-IN" sz="1400" dirty="0">
                <a:solidFill>
                  <a:schemeClr val="bg1"/>
                </a:solidFill>
              </a:rPr>
            </a:br>
            <a:r>
              <a:rPr lang="en-IN" sz="1400" dirty="0">
                <a:solidFill>
                  <a:schemeClr val="bg1"/>
                </a:solidFill>
              </a:rPr>
              <a:t>Bengaluru, Karnataka – 560062</a:t>
            </a:r>
            <a:br>
              <a:rPr lang="en-IN" sz="1400" dirty="0">
                <a:solidFill>
                  <a:schemeClr val="bg1"/>
                </a:solidFill>
              </a:rPr>
            </a:br>
            <a:endParaRPr lang="en-IN" sz="1400" dirty="0">
              <a:solidFill>
                <a:schemeClr val="bg1"/>
              </a:solidFill>
            </a:endParaRPr>
          </a:p>
          <a:p>
            <a:r>
              <a:rPr lang="en-IN" sz="1400" dirty="0">
                <a:solidFill>
                  <a:schemeClr val="bg1"/>
                </a:solidFill>
              </a:rPr>
              <a:t>Phone: 080 – 2686 0424</a:t>
            </a:r>
            <a:br>
              <a:rPr lang="en-IN" sz="1400" dirty="0">
                <a:solidFill>
                  <a:schemeClr val="bg1"/>
                </a:solidFill>
              </a:rPr>
            </a:br>
            <a:endParaRPr lang="en-IN" sz="1400" dirty="0">
              <a:solidFill>
                <a:schemeClr val="bg1"/>
              </a:solidFill>
            </a:endParaRPr>
          </a:p>
          <a:p>
            <a:r>
              <a:rPr lang="en-IN" sz="1400" dirty="0">
                <a:solidFill>
                  <a:schemeClr val="bg1"/>
                </a:solidFill>
              </a:rPr>
              <a:t>Email: </a:t>
            </a:r>
            <a:r>
              <a:rPr lang="en-IN" sz="1400" dirty="0">
                <a:solidFill>
                  <a:schemeClr val="bg1"/>
                </a:solidFill>
                <a:hlinkClick r:id="rId5"/>
              </a:rPr>
              <a:t>contact@bananaip.com</a:t>
            </a:r>
            <a:endParaRPr lang="en-IN" sz="1400" dirty="0">
              <a:solidFill>
                <a:schemeClr val="bg1"/>
              </a:solidFill>
            </a:endParaRPr>
          </a:p>
          <a:p>
            <a:endParaRPr lang="en-IN" sz="1400" dirty="0">
              <a:solidFill>
                <a:schemeClr val="bg1"/>
              </a:solidFill>
            </a:endParaRPr>
          </a:p>
          <a:p>
            <a:r>
              <a:rPr lang="en-US" sz="1400" dirty="0">
                <a:solidFill>
                  <a:schemeClr val="bg1"/>
                </a:solidFill>
              </a:rPr>
              <a:t>License: This report is made available under CC BY-NC 4.0. </a:t>
            </a:r>
          </a:p>
          <a:p>
            <a:r>
              <a:rPr lang="en-US" sz="1400" dirty="0">
                <a:solidFill>
                  <a:schemeClr val="bg1"/>
                </a:solidFill>
              </a:rPr>
              <a:t>Published: 5th April, 2022</a:t>
            </a:r>
          </a:p>
        </p:txBody>
      </p:sp>
    </p:spTree>
    <p:extLst>
      <p:ext uri="{BB962C8B-B14F-4D97-AF65-F5344CB8AC3E}">
        <p14:creationId xmlns:p14="http://schemas.microsoft.com/office/powerpoint/2010/main" val="329616121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604</TotalTime>
  <Words>4018</Words>
  <Application>Microsoft Office PowerPoint</Application>
  <PresentationFormat>Custom</PresentationFormat>
  <Paragraphs>799</Paragraphs>
  <Slides>25</Slides>
  <Notes>25</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25</vt:i4>
      </vt:variant>
    </vt:vector>
  </HeadingPairs>
  <TitlesOfParts>
    <vt:vector size="32" baseType="lpstr">
      <vt:lpstr>Arial</vt:lpstr>
      <vt:lpstr>Arial Black</vt:lpstr>
      <vt:lpstr>Calibri</vt:lpstr>
      <vt:lpstr>Poppins</vt:lpstr>
      <vt:lpstr>Times New Roman</vt:lpstr>
      <vt:lpstr>Tinos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presentation</dc:title>
  <dc:creator>sb</dc:creator>
  <cp:lastModifiedBy>BananaIP Counsels</cp:lastModifiedBy>
  <cp:revision>30</cp:revision>
  <dcterms:created xsi:type="dcterms:W3CDTF">2022-03-14T09:02:06Z</dcterms:created>
  <dcterms:modified xsi:type="dcterms:W3CDTF">2022-04-06T12:18:57Z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2022-03-13T00:00:00Z</vt:filetime>
  </property>
  <property fmtid="{D5CDD505-2E9C-101B-9397-08002B2CF9AE}" pid="3" name="Creator">
    <vt:lpwstr>Adobe Illustrator 25.0 (Windows)</vt:lpwstr>
  </property>
  <property fmtid="{D5CDD505-2E9C-101B-9397-08002B2CF9AE}" pid="4" name="LastSaved">
    <vt:filetime>2022-03-14T00:00:00Z</vt:filetime>
  </property>
</Properties>
</file>